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LONG BIÊN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04" y="2818782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27939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2778"/>
            <a:ext cx="1219200" cy="92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4999825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( 4-5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265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2016-12-20T13:39:57Z</dcterms:created>
  <dcterms:modified xsi:type="dcterms:W3CDTF">2021-11-24T13:06:35Z</dcterms:modified>
</cp:coreProperties>
</file>