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70" r:id="rId3"/>
    <p:sldId id="268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F893-7F7A-44B3-B5BC-7B612679193B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DD35-C2A9-4132-ADF9-ACEDEFC2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9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2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9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7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1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2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3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2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C4C1-1ED3-4EE8-A710-1D64EE7C85C5}" type="datetimeFigureOut">
              <a:rPr lang="en-US" smtClean="0"/>
              <a:t>15/12/2021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AB10-60C1-4CBE-80A0-09EC8DA10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5447" y="141527"/>
            <a:ext cx="4155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144" y="2421987"/>
            <a:ext cx="78365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NHẬN BIẾT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4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endParaRPr 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ctr"/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4401" y="6237383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2021-2022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46127" y="845364"/>
            <a:ext cx="1451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hành cùng bé</a:t>
            </a:r>
            <a:endParaRPr lang="en-US" sz="1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772" y="864321"/>
            <a:ext cx="1177296" cy="118438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322" y="246125"/>
            <a:ext cx="588648" cy="5921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322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d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49933" y="0"/>
            <a:ext cx="6098651" cy="686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9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d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6953" y="-731519"/>
            <a:ext cx="7219783" cy="846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1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B7F218A3-F92F-42E6-9154-572AF1A7F52E"/>
  <p:tag name="ISPRING_CMI5_LAUNCH_METHOD" val="any window"/>
  <p:tag name="ISPRINGCLOUDFOLDERID" val="1"/>
  <p:tag name="ISPRINGONLINEFOLDERID" val="1"/>
  <p:tag name="ISPRING_OUTPUT_FOLDER" val="[[&quot;\uFFFD\uFFFD\uFFFD\uFFFD{9A1FB7AC-4F35-48FF-9F05-1902C0D131D2}&quot;,&quot;C:\\Users\\Admin\\Desktop&quot;]]"/>
  <p:tag name="ISPRING_PUBLISH_SETTINGS" val="{&quot;commonSettings&quot;:{&quot;webSettings&quot;:{&quot;useMobileViewer&quot;:&quot;T_FALSE&quot;,&quot;format&quot;:&quot;OF_VIDEO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100,&quot;videoQuality&quot;:100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24-36 tháng tuổi_HĐ  nhận biết_ Nhận biết tập nói bạn trai bạn gái_ Khánh Ly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45</Words>
  <Application>Microsoft Office PowerPoint</Application>
  <PresentationFormat>Widescreen</PresentationFormat>
  <Paragraphs>10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24-36 tháng tuổi_HĐ  nhận biết_ Nhận biết tập nói bạn trai bạn gái_ Khánh Ly</dc:title>
  <dc:creator>Admin</dc:creator>
  <cp:lastModifiedBy>Admin</cp:lastModifiedBy>
  <cp:revision>43</cp:revision>
  <dcterms:created xsi:type="dcterms:W3CDTF">2021-09-12T09:45:16Z</dcterms:created>
  <dcterms:modified xsi:type="dcterms:W3CDTF">2021-12-15T06:45:42Z</dcterms:modified>
</cp:coreProperties>
</file>