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4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2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816A-7FEA-4E6E-808D-D1FCAD62A42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B500-1C52-4010-81CB-C1D163F6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2"/>
            <a:ext cx="12192000" cy="68893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708" y="152400"/>
            <a:ext cx="11486508" cy="6484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BIÊN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SỮA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9" y="948190"/>
            <a:ext cx="1295400" cy="1419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8689" y="2599362"/>
            <a:ext cx="9525000" cy="662083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3914" y="2967538"/>
            <a:ext cx="8915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bưu thiếp tặng cô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 – 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39382514343846986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5" end="2328"/>
                </p14:media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965435" y="1103586"/>
            <a:ext cx="8513380" cy="4801175"/>
          </a:xfrm>
        </p:spPr>
      </p:pic>
    </p:spTree>
    <p:extLst>
      <p:ext uri="{BB962C8B-B14F-4D97-AF65-F5344CB8AC3E}">
        <p14:creationId xmlns:p14="http://schemas.microsoft.com/office/powerpoint/2010/main" val="26663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" y="-106418"/>
            <a:ext cx="12108738" cy="7043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1548886749841424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524000" y="533398"/>
            <a:ext cx="9428436" cy="53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</Words>
  <Application>Microsoft Office PowerPoint</Application>
  <PresentationFormat>Widescreen</PresentationFormat>
  <Paragraphs>9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PHÒNG GIÁO DỤC VÀ ĐÀO TẠO QUẬN LONG BIÊN  TRƯỜNG MẦM NON HOA SỮA                   </dc:title>
  <dc:creator>BUITI</dc:creator>
  <cp:lastModifiedBy>BUITI</cp:lastModifiedBy>
  <cp:revision>4</cp:revision>
  <dcterms:created xsi:type="dcterms:W3CDTF">2021-11-08T04:59:50Z</dcterms:created>
  <dcterms:modified xsi:type="dcterms:W3CDTF">2021-11-08T07:34:51Z</dcterms:modified>
</cp:coreProperties>
</file>