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photoAlbum/>
  <p:custDataLst>
    <p:tags r:id="rId15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F0B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1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CA865-8D08-4D79-9804-B49EF2941627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19176-E08F-42EA-8580-31020FACE66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076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74A81-8EA3-440C-999D-09DED73BD98C}" type="datetimeFigureOut">
              <a:rPr lang="vi-VN" smtClean="0"/>
              <a:pPr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goTau\Downloads\Ph&#432;&#417;ng%20Uy&#234;n%20-%20Gia%20&#272;&#236;nh%20T&#244;i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 (1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7269"/>
            <a:ext cx="9144000" cy="67151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0" y="2571745"/>
            <a:ext cx="950122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nhỡ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( 4- 5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 25- 30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pPr algn="ctr"/>
            <a:endParaRPr lang="vi-VN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  <a:effectLst/>
            </a:endParaRPr>
          </a:p>
        </p:txBody>
      </p:sp>
      <p:pic>
        <p:nvPicPr>
          <p:cNvPr id="8" name="Phương Uyên - Gia Đình Tô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79512" y="30591"/>
            <a:ext cx="1714480" cy="137158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15816" y="620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63688" y="332656"/>
            <a:ext cx="6238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Phòng giáo dục quận Long Biên</a:t>
            </a:r>
          </a:p>
          <a:p>
            <a:r>
              <a:rPr lang="en-US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Trường Mầm Non Hoa Sữa</a:t>
            </a:r>
            <a:endParaRPr lang="en-US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32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43239" cy="3214685"/>
          </a:xfrm>
          <a:prstGeom prst="rect">
            <a:avLst/>
          </a:prstGeom>
        </p:spPr>
      </p:pic>
      <p:pic>
        <p:nvPicPr>
          <p:cNvPr id="3" name="Picture 2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1428736"/>
            <a:ext cx="2500330" cy="2071701"/>
          </a:xfrm>
          <a:prstGeom prst="rect">
            <a:avLst/>
          </a:prstGeom>
        </p:spPr>
      </p:pic>
      <p:pic>
        <p:nvPicPr>
          <p:cNvPr id="4" name="Picture 3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670" y="1428736"/>
            <a:ext cx="2500330" cy="2071701"/>
          </a:xfrm>
          <a:prstGeom prst="rect">
            <a:avLst/>
          </a:prstGeom>
        </p:spPr>
      </p:pic>
      <p:sp>
        <p:nvSpPr>
          <p:cNvPr id="5" name="Flowchart: Alternate Process 4"/>
          <p:cNvSpPr/>
          <p:nvPr/>
        </p:nvSpPr>
        <p:spPr>
          <a:xfrm>
            <a:off x="928662" y="3786190"/>
            <a:ext cx="7072362" cy="307181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6" name="Picture 5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4357694"/>
            <a:ext cx="2143125" cy="2143125"/>
          </a:xfrm>
          <a:prstGeom prst="rect">
            <a:avLst/>
          </a:prstGeom>
        </p:spPr>
      </p:pic>
      <p:pic>
        <p:nvPicPr>
          <p:cNvPr id="8" name="Picture 7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4357694"/>
            <a:ext cx="2143125" cy="2143125"/>
          </a:xfrm>
          <a:prstGeom prst="rect">
            <a:avLst/>
          </a:prstGeom>
        </p:spPr>
      </p:pic>
      <p:pic>
        <p:nvPicPr>
          <p:cNvPr id="9" name="Picture 8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4357694"/>
            <a:ext cx="2143125" cy="2143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286908" y="5143512"/>
            <a:ext cx="857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36818E-6 L -0.62222 -0.24144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2143125" cy="2143125"/>
          </a:xfrm>
          <a:prstGeom prst="rect">
            <a:avLst/>
          </a:prstGeom>
        </p:spPr>
      </p:pic>
      <p:pic>
        <p:nvPicPr>
          <p:cNvPr id="3" name="Picture 2" descr="tải xuống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428604"/>
            <a:ext cx="2143125" cy="2143125"/>
          </a:xfrm>
          <a:prstGeom prst="rect">
            <a:avLst/>
          </a:prstGeom>
        </p:spPr>
      </p:pic>
      <p:pic>
        <p:nvPicPr>
          <p:cNvPr id="4" name="Picture 3" descr="tải xuống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857628"/>
            <a:ext cx="1857388" cy="221457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286116" y="1643050"/>
            <a:ext cx="5857884" cy="5214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7" name="Picture 6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1928802"/>
            <a:ext cx="2085980" cy="1762125"/>
          </a:xfrm>
          <a:prstGeom prst="rect">
            <a:avLst/>
          </a:prstGeom>
        </p:spPr>
      </p:pic>
      <p:pic>
        <p:nvPicPr>
          <p:cNvPr id="8" name="Picture 7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4071942"/>
            <a:ext cx="2085980" cy="1762125"/>
          </a:xfrm>
          <a:prstGeom prst="rect">
            <a:avLst/>
          </a:prstGeom>
        </p:spPr>
      </p:pic>
      <p:pic>
        <p:nvPicPr>
          <p:cNvPr id="9" name="Picture 8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4071942"/>
            <a:ext cx="2085980" cy="1762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1571668" y="5643578"/>
            <a:ext cx="92204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1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486 C 0.01163 0.01202 0.05104 0.02982 0.06458 0.02982 C 0.15104 0.02982 0.2401 -0.23538 0.2401 -0.49989 C 0.2401 -0.36694 0.28524 -0.23538 0.32708 -0.23538 C 0.37187 -0.23538 0.41475 -0.36902 0.41475 -0.49989 C 0.41475 -0.43469 0.43715 -0.36694 0.45937 -0.36694 C 0.48177 -0.36694 0.50416 -0.4326 0.50416 -0.49989 C 0.50416 -0.46636 0.51527 -0.43469 0.52656 -0.43469 C 0.53767 -0.43469 0.54895 -0.46844 0.54895 -0.49989 C 0.54895 -0.48324 0.55451 -0.46636 0.56007 -0.46636 C 0.56302 -0.46636 0.57118 -0.48324 0.57118 -0.49989 C 0.57118 -0.4918 0.57413 -0.48324 0.57691 -0.48324 C 0.57691 -0.48578 0.58281 -0.4918 0.58281 -0.49989 C 0.58281 -0.49619 0.58281 -0.4918 0.58576 -0.4918 C 0.58576 -0.49434 0.58888 -0.49619 0.58888 -0.49989 C 0.58888 -0.49804 0.58888 -0.49619 0.58888 -0.49434 C 0.59166 -0.49434 0.59166 -0.49619 0.59166 -0.49896 C 0.59461 -0.49896 0.59461 -0.49619 0.59461 -0.49434 C 0.59774 -0.49434 0.59774 -0.49619 0.59774 -0.49896 " pathEditMode="relative" rAng="0" ptsTypes="fffffffffffffffffff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00" y="-2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ebjong_illustrations_1001028_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 rot="11112476" flipV="1">
            <a:off x="1749991" y="2289565"/>
            <a:ext cx="737958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Trò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chơi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2: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Gia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đình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tài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tử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5" y="571481"/>
            <a:ext cx="728667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vi 2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404-ban-qua-trang-tri-sinh-nhat-mau-tim-dang-yeu-mn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439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6-Point Star 28"/>
          <p:cNvSpPr/>
          <p:nvPr/>
        </p:nvSpPr>
        <p:spPr>
          <a:xfrm>
            <a:off x="1571604" y="2143116"/>
            <a:ext cx="5357850" cy="500066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13" name="Picture 12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714752"/>
            <a:ext cx="1785951" cy="1714511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0" y="0"/>
            <a:ext cx="4357718" cy="29289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5" name="Picture 14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785794"/>
            <a:ext cx="1357322" cy="1785950"/>
          </a:xfrm>
          <a:prstGeom prst="rect">
            <a:avLst/>
          </a:prstGeom>
        </p:spPr>
      </p:pic>
      <p:pic>
        <p:nvPicPr>
          <p:cNvPr id="21" name="Picture 20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428604"/>
            <a:ext cx="1357322" cy="2000240"/>
          </a:xfrm>
          <a:prstGeom prst="rect">
            <a:avLst/>
          </a:prstGeom>
        </p:spPr>
      </p:pic>
      <p:pic>
        <p:nvPicPr>
          <p:cNvPr id="24" name="Picture 23" descr="images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857232"/>
            <a:ext cx="1785918" cy="1857397"/>
          </a:xfrm>
          <a:prstGeom prst="rect">
            <a:avLst/>
          </a:prstGeom>
        </p:spPr>
      </p:pic>
      <p:pic>
        <p:nvPicPr>
          <p:cNvPr id="25" name="Picture 24" descr="images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857232"/>
            <a:ext cx="1857388" cy="1857389"/>
          </a:xfrm>
          <a:prstGeom prst="rect">
            <a:avLst/>
          </a:prstGeom>
        </p:spPr>
      </p:pic>
      <p:sp>
        <p:nvSpPr>
          <p:cNvPr id="26" name="Hexagon 25"/>
          <p:cNvSpPr/>
          <p:nvPr/>
        </p:nvSpPr>
        <p:spPr>
          <a:xfrm>
            <a:off x="4857752" y="214290"/>
            <a:ext cx="4000528" cy="3286148"/>
          </a:xfrm>
          <a:prstGeom prst="hexago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TextBox 27"/>
          <p:cNvSpPr txBox="1"/>
          <p:nvPr/>
        </p:nvSpPr>
        <p:spPr>
          <a:xfrm>
            <a:off x="1857356" y="1285860"/>
            <a:ext cx="714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30" descr="tải xuống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2330" y="4214818"/>
            <a:ext cx="1714512" cy="150017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929058" y="2428869"/>
            <a:ext cx="857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15140" y="1928803"/>
            <a:ext cx="6463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714752"/>
            <a:ext cx="1857389" cy="1714511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14" grpId="1" animBg="1"/>
      <p:bldP spid="26" grpId="0" animBg="1"/>
      <p:bldP spid="26" grpId="1" animBg="1"/>
      <p:bldP spid="28" grpId="0"/>
      <p:bldP spid="28" grpId="1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ải xuống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917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" y="1214422"/>
            <a:ext cx="685801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vi 3</a:t>
            </a:r>
          </a:p>
          <a:p>
            <a:pPr algn="ctr">
              <a:buFont typeface="Wingdings" pitchFamily="2" charset="2"/>
              <a:buChar char="v"/>
            </a:pPr>
            <a:endParaRPr lang="en-US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143248"/>
            <a:ext cx="4286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  <a:endParaRPr lang="vi-VN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500298" cy="2928934"/>
          </a:xfrm>
          <a:prstGeom prst="rect">
            <a:avLst/>
          </a:prstGeom>
        </p:spPr>
      </p:pic>
      <p:pic>
        <p:nvPicPr>
          <p:cNvPr id="3" name="Picture 2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0"/>
            <a:ext cx="2500329" cy="2928934"/>
          </a:xfrm>
          <a:prstGeom prst="rect">
            <a:avLst/>
          </a:prstGeom>
        </p:spPr>
      </p:pic>
      <p:pic>
        <p:nvPicPr>
          <p:cNvPr id="4" name="Picture 3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5" y="0"/>
            <a:ext cx="2500330" cy="2928934"/>
          </a:xfrm>
          <a:prstGeom prst="rect">
            <a:avLst/>
          </a:prstGeom>
        </p:spPr>
      </p:pic>
      <p:pic>
        <p:nvPicPr>
          <p:cNvPr id="5" name="Picture 4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57562"/>
            <a:ext cx="2500298" cy="2857520"/>
          </a:xfrm>
          <a:prstGeom prst="rect">
            <a:avLst/>
          </a:prstGeom>
        </p:spPr>
      </p:pic>
      <p:pic>
        <p:nvPicPr>
          <p:cNvPr id="6" name="Picture 5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357562"/>
            <a:ext cx="2500298" cy="2857520"/>
          </a:xfrm>
          <a:prstGeom prst="rect">
            <a:avLst/>
          </a:prstGeom>
        </p:spPr>
      </p:pic>
      <p:pic>
        <p:nvPicPr>
          <p:cNvPr id="7" name="Picture 6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3357562"/>
            <a:ext cx="2500298" cy="28575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15338" y="2714620"/>
            <a:ext cx="1928826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199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702 -0.15468 C -0.00052 -0.14497 0.01805 -0.13503 0.02639 -0.12278 C 0.03455 -0.10937 0.03889 -0.09318 0.04288 -0.077 C 0.04722 -0.06127 0.04288 -0.04763 0.03889 -0.03307 C 0.03455 -0.01896 0.02847 -0.0044 0.01389 0.00786 C 0.00156 0.02034 -0.0191 0.03006 -0.04167 0.03745 C -0.0625 0.04485 -0.08716 0.04994 -0.11198 0.05248 C -0.13663 0.05503 -0.16129 0.05503 -0.1842 0.05248 C -0.20903 0.04994 -0.2316 0.04347 -0.25018 0.03376 C -0.26875 0.0252 -0.28525 0.01387 -0.29358 0.00069 C -0.30382 -0.01179 -0.30781 -0.0289 -0.30781 -0.04278 C -0.31007 -0.05619 -0.30781 -0.07237 -0.2974 -0.08555 C -0.2875 -0.09827 -0.26875 -0.10821 -0.2441 -0.11283 C -0.21893 -0.11676 -0.19427 -0.11168 -0.17778 -0.10312 C -0.16354 -0.09457 -0.15313 -0.08093 -0.15087 -0.06497 C -0.15087 -0.04879 -0.15313 -0.03422 -0.16354 -0.02197 C -0.17379 -0.00925 -0.1717 -0.00694 -0.21285 0.00925 C -0.25018 0.02636 -0.2875 0.0215 -0.31007 0.02266 C -0.33247 0.02266 -0.35122 0.0178 -0.37379 0.01271 C -0.39879 0.0067 -0.41927 -0.0044 -0.43386 -0.01434 C -0.44827 -0.02405 -0.45434 -0.03653 -0.4625 -0.05619 C -0.46858 -0.07584 -0.46858 -0.08555 -0.46858 -0.10081 C -0.46858 -0.11538 -0.46858 -0.13041 -0.46858 -0.14497 " pathEditMode="relative" rAng="0" ptsTypes="fffffffffffffffffffffff">
                                      <p:cBhvr>
                                        <p:cTn id="8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" y="714356"/>
            <a:ext cx="75723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1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85852" y="214290"/>
            <a:ext cx="78581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0" y="0"/>
            <a:ext cx="5857916" cy="3643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00B050"/>
              </a:solidFill>
            </a:endParaRPr>
          </a:p>
        </p:txBody>
      </p:sp>
      <p:pic>
        <p:nvPicPr>
          <p:cNvPr id="4" name="Picture 3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71546"/>
            <a:ext cx="1785950" cy="1428760"/>
          </a:xfrm>
          <a:prstGeom prst="rect">
            <a:avLst/>
          </a:prstGeom>
        </p:spPr>
      </p:pic>
      <p:pic>
        <p:nvPicPr>
          <p:cNvPr id="5" name="Picture 4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071546"/>
            <a:ext cx="1785950" cy="1428760"/>
          </a:xfrm>
          <a:prstGeom prst="rect">
            <a:avLst/>
          </a:prstGeom>
        </p:spPr>
      </p:pic>
      <p:pic>
        <p:nvPicPr>
          <p:cNvPr id="6" name="Picture 5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071546"/>
            <a:ext cx="1785950" cy="1428760"/>
          </a:xfrm>
          <a:prstGeom prst="rect">
            <a:avLst/>
          </a:prstGeom>
        </p:spPr>
      </p:pic>
      <p:pic>
        <p:nvPicPr>
          <p:cNvPr id="8" name="Picture 7" descr="tải xuống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7" y="2571744"/>
            <a:ext cx="1785950" cy="2143125"/>
          </a:xfrm>
          <a:prstGeom prst="rect">
            <a:avLst/>
          </a:prstGeom>
        </p:spPr>
      </p:pic>
      <p:pic>
        <p:nvPicPr>
          <p:cNvPr id="10" name="Picture 9" descr="tải xuống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42" y="4500570"/>
            <a:ext cx="1928826" cy="1785950"/>
          </a:xfrm>
          <a:prstGeom prst="rect">
            <a:avLst/>
          </a:prstGeom>
        </p:spPr>
      </p:pic>
      <p:pic>
        <p:nvPicPr>
          <p:cNvPr id="11" name="Picture 10" descr="tải xuống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058" y="4500570"/>
            <a:ext cx="1928826" cy="17859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-1785981" y="5572140"/>
            <a:ext cx="7858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485 C 0.00973 0.01133 0.04271 0.02752 0.05434 0.02752 C 0.12743 0.02752 0.20174 -0.2252 0.20174 -0.47676 C 0.20174 -0.35075 0.23993 -0.2252 0.27483 -0.2252 C 0.3125 -0.2252 0.34844 -0.3526 0.34844 -0.47676 C 0.34844 -0.41456 0.36736 -0.35075 0.38611 -0.35075 C 0.40504 -0.35075 0.42379 -0.41341 0.42379 -0.47676 C 0.42379 -0.44578 0.43334 -0.41456 0.44254 -0.41456 C 0.45209 -0.41456 0.46146 -0.4467 0.46146 -0.47676 C 0.46146 -0.46196 0.46632 -0.44578 0.47084 -0.44578 C 0.47327 -0.44578 0.48021 -0.46196 0.48021 -0.47676 C 0.48021 -0.46982 0.48282 -0.46196 0.48525 -0.46196 C 0.48525 -0.46381 0.49011 -0.46982 0.49011 -0.47676 C 0.49011 -0.47306 0.49011 -0.46982 0.49254 -0.46982 C 0.49254 -0.4719 0.49497 -0.47398 0.49497 -0.47676 C 0.49497 -0.47491 0.49497 -0.47306 0.49497 -0.4719 C 0.4974 -0.4719 0.4974 -0.47398 0.4974 -0.47607 C 0.5 -0.47607 0.5 -0.47398 0.5 -0.4719 C 0.50243 -0.4719 0.50243 -0.47398 0.50243 -0.47607 " pathEditMode="relative" rAng="0" ptsTypes="fffffffffffffffffff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00" y="-2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9&quot;/&gt;&lt;/object&gt;&lt;object type=&quot;3&quot; unique_id=&quot;10005&quot;&gt;&lt;property id=&quot;20148&quot; value=&quot;5&quot;/&gt;&lt;property id=&quot;20300&quot; value=&quot;Slide 3&quot;/&gt;&lt;property id=&quot;20307&quot; value=&quot;260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object type=&quot;3&quot; unique_id=&quot;10014&quot;&gt;&lt;property id=&quot;20148&quot; value=&quot;5&quot;/&gt;&lt;property id=&quot;20300&quot; value=&quot;Slide 12&quot;/&gt;&lt;property id=&quot;20307&quot; value=&quot;268&quot;/&gt;&lt;/object&gt;&lt;/object&gt;&lt;object type=&quot;8&quot; unique_id=&quot;1002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</TotalTime>
  <Words>98</Words>
  <Application>Microsoft Office PowerPoint</Application>
  <PresentationFormat>On-screen Show (4:3)</PresentationFormat>
  <Paragraphs>19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NgoTau</dc:creator>
  <cp:lastModifiedBy>Admin</cp:lastModifiedBy>
  <cp:revision>69</cp:revision>
  <dcterms:created xsi:type="dcterms:W3CDTF">2016-11-02T02:03:40Z</dcterms:created>
  <dcterms:modified xsi:type="dcterms:W3CDTF">2021-12-17T15:19:49Z</dcterms:modified>
</cp:coreProperties>
</file>