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67" r:id="rId7"/>
    <p:sldId id="266" r:id="rId8"/>
    <p:sldId id="268" r:id="rId9"/>
    <p:sldId id="274" r:id="rId10"/>
    <p:sldId id="270" r:id="rId11"/>
    <p:sldId id="275" r:id="rId12"/>
    <p:sldId id="271" r:id="rId13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75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11250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69370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17140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35449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2252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3262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58982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63819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76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0149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2349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82339-C312-4087-916A-9BCDB8241A7B}" type="datetimeFigureOut">
              <a:rPr lang="vi-VN" smtClean="0"/>
              <a:t>18/12/2021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14AFFD-C2EF-4CC5-9EAC-5FFDBDC7C9E8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1335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94894" y="0"/>
            <a:ext cx="6020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</a:p>
          <a:p>
            <a:pPr algn="ctr"/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</a:t>
            </a:r>
            <a:endParaRPr lang="vi-VN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1" t="9338" r="6619" b="8262"/>
          <a:stretch/>
        </p:blipFill>
        <p:spPr>
          <a:xfrm>
            <a:off x="5507503" y="829993"/>
            <a:ext cx="991771" cy="998428"/>
          </a:xfrm>
          <a:prstGeom prst="ellipse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05908" y="2489981"/>
            <a:ext cx="55848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vi-VN" sz="4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94894" y="4178105"/>
            <a:ext cx="59224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tuổi:4- 5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Tuyết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endParaRPr lang="vi-V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465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5058" y="365760"/>
            <a:ext cx="75262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" y="2549329"/>
            <a:ext cx="2820572" cy="194087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8231" y="4592026"/>
            <a:ext cx="3123321" cy="202314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6250" y="2549329"/>
            <a:ext cx="3270446" cy="2042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919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76245" y="407964"/>
            <a:ext cx="70901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3:Ngoài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82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76245" y="407964"/>
            <a:ext cx="709011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961" y="2081779"/>
            <a:ext cx="3202451" cy="222965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1070" y="4357119"/>
            <a:ext cx="3727939" cy="23365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3667" y="2043827"/>
            <a:ext cx="3629465" cy="2313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151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953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04758" y="0"/>
            <a:ext cx="421561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Mào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958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047117" y="0"/>
            <a:ext cx="383579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mèo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lười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Nằm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sưởi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endParaRPr lang="vi-VN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7063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495504" y="0"/>
            <a:ext cx="379497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bướm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Bay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tăng</a:t>
            </a:r>
            <a:endParaRPr lang="vi-VN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079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871202" y="0"/>
            <a:ext cx="31370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endParaRPr lang="en-US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Tỏa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vi-VN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7832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632023" y="563500"/>
            <a:ext cx="38256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lúa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thơm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8419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75009" y="-141667"/>
            <a:ext cx="39924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ngói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531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04382" y="703385"/>
            <a:ext cx="73433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2:Trong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7612" y="2504049"/>
            <a:ext cx="8173330" cy="425430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08628" y="3516923"/>
            <a:ext cx="72870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THƠ: EM VẼ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TÁC GIẢ: HOÀNG THANH HÀ</a:t>
            </a:r>
            <a:endParaRPr lang="vi-VN" sz="36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8891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152</Words>
  <Application>Microsoft Office PowerPoint</Application>
  <PresentationFormat>Widescreen</PresentationFormat>
  <Paragraphs>30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Soc Store</dc:creator>
  <cp:lastModifiedBy>Admin</cp:lastModifiedBy>
  <cp:revision>22</cp:revision>
  <dcterms:created xsi:type="dcterms:W3CDTF">2021-11-23T17:50:22Z</dcterms:created>
  <dcterms:modified xsi:type="dcterms:W3CDTF">2021-12-18T08:19:31Z</dcterms:modified>
</cp:coreProperties>
</file>