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0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2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9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2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5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4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0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556D-0003-4663-A3BA-C404F2C701FB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1688D-F7DC-4370-9A57-13725FD8C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2024" y="2006220"/>
            <a:ext cx="49279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 TRIỂN NGÔN NGỮ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”</a:t>
            </a: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– 4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tuổi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mầm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Sữa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65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0430" y="3111690"/>
            <a:ext cx="5667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nhìn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5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1373" y="2811439"/>
            <a:ext cx="41176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đã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mặt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00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68"/>
            <a:ext cx="12192000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2449" y="3075057"/>
            <a:ext cx="4164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dắt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dường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sẩy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nhỉ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13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4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88</Words>
  <Application>Microsoft Office PowerPoint</Application>
  <PresentationFormat>Widescreen</PresentationFormat>
  <Paragraphs>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</cp:revision>
  <dcterms:created xsi:type="dcterms:W3CDTF">2021-12-17T02:42:04Z</dcterms:created>
  <dcterms:modified xsi:type="dcterms:W3CDTF">2021-12-17T03:06:48Z</dcterms:modified>
</cp:coreProperties>
</file>