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974E-43E6-4F38-B5DC-920C8EF66B0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6AC3-BF2E-4388-BDFF-F743D8FF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0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974E-43E6-4F38-B5DC-920C8EF66B0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6AC3-BF2E-4388-BDFF-F743D8FF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6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974E-43E6-4F38-B5DC-920C8EF66B0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6AC3-BF2E-4388-BDFF-F743D8FF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0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974E-43E6-4F38-B5DC-920C8EF66B0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6AC3-BF2E-4388-BDFF-F743D8FF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8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974E-43E6-4F38-B5DC-920C8EF66B0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6AC3-BF2E-4388-BDFF-F743D8FF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2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974E-43E6-4F38-B5DC-920C8EF66B0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6AC3-BF2E-4388-BDFF-F743D8FF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6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974E-43E6-4F38-B5DC-920C8EF66B0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6AC3-BF2E-4388-BDFF-F743D8FF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1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974E-43E6-4F38-B5DC-920C8EF66B0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6AC3-BF2E-4388-BDFF-F743D8FF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9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974E-43E6-4F38-B5DC-920C8EF66B0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6AC3-BF2E-4388-BDFF-F743D8FF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974E-43E6-4F38-B5DC-920C8EF66B0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6AC3-BF2E-4388-BDFF-F743D8FF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974E-43E6-4F38-B5DC-920C8EF66B0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6AC3-BF2E-4388-BDFF-F743D8FF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6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B974E-43E6-4F38-B5DC-920C8EF66B0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A6AC3-BF2E-4388-BDFF-F743D8FF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4269" y="1842447"/>
            <a:ext cx="62370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LĨNH VỰC PHÁT TRIỂN NHẬN THỨC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nhiều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Lứa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– 4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tuổi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Đặng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mần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Sữa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9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87701" cy="67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2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8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4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2021-12-17T02:16:52Z</dcterms:created>
  <dcterms:modified xsi:type="dcterms:W3CDTF">2021-12-17T03:08:10Z</dcterms:modified>
</cp:coreProperties>
</file>