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8"/>
  </p:notesMasterIdLst>
  <p:sldIdLst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0C497-A63E-4F69-A629-24F8A7280081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9E221-A0AC-4036-BEE1-3D08BDF6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6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53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55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11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57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463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21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714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346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16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228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96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97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68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23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3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47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33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56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59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49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47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61012" y="377633"/>
            <a:ext cx="6045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HOA SỮA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4203700" y="2550854"/>
            <a:ext cx="6000069" cy="132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é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64952" y="4166438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2022- 2023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2558914" y="3429000"/>
            <a:ext cx="0" cy="326492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 rot="283807">
            <a:off x="2434448" y="1791869"/>
            <a:ext cx="8796997" cy="56863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Lĩnh vực phát triển thẩm mỹ </a:t>
            </a:r>
            <a:endParaRPr kumimoji="0" lang="en-US" sz="5400" b="1" i="0" u="none" strike="noStrike" kern="1200" cap="none" spc="0" normalizeH="0" baseline="0" noProof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V.A – Sắp Đến Tết Rồi Bea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250" end="33088.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04300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3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10136" y="389106"/>
            <a:ext cx="2470825" cy="7198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Bài hát: Bé chúc Tết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4949" y="1382233"/>
            <a:ext cx="6124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NHẠC Ý TƯỞNG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56276" y="1476897"/>
            <a:ext cx="705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TRẺ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THỰC HIỆN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7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7" y="98424"/>
            <a:ext cx="12019146" cy="6599897"/>
          </a:xfrm>
        </p:spPr>
      </p:pic>
      <p:sp>
        <p:nvSpPr>
          <p:cNvPr id="5" name="TextBox 4"/>
          <p:cNvSpPr txBox="1"/>
          <p:nvPr/>
        </p:nvSpPr>
        <p:spPr>
          <a:xfrm>
            <a:off x="1422400" y="2527857"/>
            <a:ext cx="942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</a:rPr>
              <a:t>TRẺ ĐỌC BÀI THƠ: CÂY ĐÀO</a:t>
            </a:r>
            <a:endParaRPr 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58</Words>
  <Application>Microsoft Office PowerPoint</Application>
  <PresentationFormat>Widescreen</PresentationFormat>
  <Paragraphs>10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Admin</cp:lastModifiedBy>
  <cp:revision>22</cp:revision>
  <dcterms:created xsi:type="dcterms:W3CDTF">2020-06-08T02:14:21Z</dcterms:created>
  <dcterms:modified xsi:type="dcterms:W3CDTF">2022-10-13T02:52:38Z</dcterms:modified>
</cp:coreProperties>
</file>