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3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5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1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91B7-132E-46EA-B7D4-3398E2C51D5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3CC4-FC33-4F41-BEE9-81C548FE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7673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739900"/>
            <a:ext cx="51943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97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20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400"/>
            <a:ext cx="9110133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35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8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6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23"/>
            <a:ext cx="9401464" cy="705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2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347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8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875"/>
            <a:ext cx="9372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873"/>
            <a:ext cx="9202497" cy="690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22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29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5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"/>
            <a:ext cx="92964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20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7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thoại- trích dẫn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9</cp:revision>
  <dcterms:created xsi:type="dcterms:W3CDTF">2018-11-06T08:55:27Z</dcterms:created>
  <dcterms:modified xsi:type="dcterms:W3CDTF">2018-11-06T09:09:32Z</dcterms:modified>
</cp:coreProperties>
</file>