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5.wav" ContentType="audio/x-wav"/>
  <Override PartName="/ppt/media/audio6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6"/>
  </p:notesMasterIdLst>
  <p:sldIdLst>
    <p:sldId id="256" r:id="rId2"/>
    <p:sldId id="286" r:id="rId3"/>
    <p:sldId id="287" r:id="rId4"/>
    <p:sldId id="263" r:id="rId5"/>
    <p:sldId id="280" r:id="rId6"/>
    <p:sldId id="271" r:id="rId7"/>
    <p:sldId id="283" r:id="rId8"/>
    <p:sldId id="264" r:id="rId9"/>
    <p:sldId id="285" r:id="rId10"/>
    <p:sldId id="284" r:id="rId11"/>
    <p:sldId id="269" r:id="rId12"/>
    <p:sldId id="258" r:id="rId13"/>
    <p:sldId id="259" r:id="rId14"/>
    <p:sldId id="26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3" autoAdjust="0"/>
    <p:restoredTop sz="93178" autoAdjust="0"/>
  </p:normalViewPr>
  <p:slideViewPr>
    <p:cSldViewPr>
      <p:cViewPr varScale="1">
        <p:scale>
          <a:sx n="68" d="100"/>
          <a:sy n="68" d="100"/>
        </p:scale>
        <p:origin x="822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F2023-C06F-4C8A-92FC-4CEF7A542A0A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435C3-483A-4407-BBD5-927BBD325A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48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590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7A98-3FAC-4FF1-962D-F20D02BC0703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78D8-C25B-424E-98A3-054658F29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7A98-3FAC-4FF1-962D-F20D02BC0703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78D8-C25B-424E-98A3-054658F29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7A98-3FAC-4FF1-962D-F20D02BC0703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78D8-C25B-424E-98A3-054658F29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7A98-3FAC-4FF1-962D-F20D02BC0703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78D8-C25B-424E-98A3-054658F29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7A98-3FAC-4FF1-962D-F20D02BC0703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78D8-C25B-424E-98A3-054658F29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7A98-3FAC-4FF1-962D-F20D02BC0703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78D8-C25B-424E-98A3-054658F29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7A98-3FAC-4FF1-962D-F20D02BC0703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78D8-C25B-424E-98A3-054658F29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7A98-3FAC-4FF1-962D-F20D02BC0703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78D8-C25B-424E-98A3-054658F29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7A98-3FAC-4FF1-962D-F20D02BC0703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78D8-C25B-424E-98A3-054658F29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7A98-3FAC-4FF1-962D-F20D02BC0703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78D8-C25B-424E-98A3-054658F29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7A98-3FAC-4FF1-962D-F20D02BC0703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78D8-C25B-424E-98A3-054658F29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97A98-3FAC-4FF1-962D-F20D02BC0703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778D8-C25B-424E-98A3-054658F29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1.m4a"/><Relationship Id="rId7" Type="http://schemas.openxmlformats.org/officeDocument/2006/relationships/image" Target="../media/image15.jpe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audio2.wav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3.wav"/><Relationship Id="rId7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gif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4.mp3"/><Relationship Id="rId7" Type="http://schemas.openxmlformats.org/officeDocument/2006/relationships/image" Target="../media/image2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audio" Target="../media/audio7.wav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4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audio" Target="../media/audio3.wav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5" Type="http://schemas.openxmlformats.org/officeDocument/2006/relationships/audio" Target="../media/audio3.wav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audio" Target="../media/audio3.wav"/><Relationship Id="rId10" Type="http://schemas.openxmlformats.org/officeDocument/2006/relationships/image" Target="../media/image11.jpeg"/><Relationship Id="rId4" Type="http://schemas.openxmlformats.org/officeDocument/2006/relationships/audio" Target="../media/audio2.wav"/><Relationship Id="rId9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rnice2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76200"/>
            <a:ext cx="12192000" cy="6934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19401" y="1600201"/>
            <a:ext cx="7086599" cy="27392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15-20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lus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Káº¿t quáº£ hÃ¬nh áº£nh cho giá»t nÆ°á»c hoáº¡t hÃ¬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974" y="-457200"/>
            <a:ext cx="2819400" cy="385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6858000" y="33338"/>
            <a:ext cx="3581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HÌNH VUÔNG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352800" y="2468880"/>
            <a:ext cx="4800600" cy="4008120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2" name="a dung roi. be that la tai [Medium quality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87000" y="6286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71756"/>
      </p:ext>
    </p:extLst>
  </p:cSld>
  <p:clrMapOvr>
    <a:masterClrMapping/>
  </p:clrMapOvr>
  <p:transition>
    <p:wedge/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inh nen (31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971800" y="1625204"/>
            <a:ext cx="5638800" cy="4646770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400" y="381715"/>
            <a:ext cx="9067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HÌNH VUÔNG CÓ MẤY CẠNH? MẤY GÓC</a:t>
            </a:r>
          </a:p>
          <a:p>
            <a:pPr algn="ctr"/>
            <a:endParaRPr lang="en-US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ố be bek hinh có may canh [Medium quality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43100" y="6148626"/>
            <a:ext cx="609600" cy="609600"/>
          </a:xfrm>
          <a:prstGeom prst="rect">
            <a:avLst/>
          </a:prstGeom>
        </p:spPr>
      </p:pic>
      <p:pic>
        <p:nvPicPr>
          <p:cNvPr id="3" name="a đúng roy bạn gioi q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58400" y="584382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heel spokes="1"/>
    <p:sndAc>
      <p:stSnd>
        <p:snd r:embed="rId6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6 C 0.03004 -0.03797 0.075 -0.06204 0.125 -0.06204 C 0.175 -0.06204 0.21997 -0.03797 0.25 3.7037E-6 C 0.21997 0.03796 0.175 0.06203 0.125 0.06203 C 0.075 0.06203 0.03004 0.03796 -3.61111E-6 3.7037E-6 Z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3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Ã¬nh áº£nh cÃ³ liÃªn qua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346828"/>
            <a:ext cx="3754437" cy="285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76" y="3770476"/>
            <a:ext cx="3921124" cy="293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Káº¿t quáº£ hÃ¬nh áº£nh cho Äá» CHÆ I HÃNH TAM GIÃ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770476"/>
            <a:ext cx="3352800" cy="293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Káº¿t quáº£ hÃ¬nh áº£nh cho Äá» CHÆ I HÃNH Lá»¤C GIÃ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080" y="-27700"/>
            <a:ext cx="3194050" cy="35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áº¿t quáº£ hÃ¬nh áº£nh cho Äá»NG Há» HÃNH VUÃ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53542"/>
            <a:ext cx="3705236" cy="323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53039" y="1402952"/>
            <a:ext cx="4033361" cy="3473848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858000" y="1402952"/>
            <a:ext cx="4152900" cy="36038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đố bé hnh nao bien mat [Medium quality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25062" y="5867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d"/>
    <p:sndAc>
      <p:stSnd>
        <p:snd r:embed="rId4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07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8"/>
          <p:cNvSpPr>
            <a:spLocks noChangeArrowheads="1" noChangeShapeType="1" noTextEdit="1"/>
          </p:cNvSpPr>
          <p:nvPr/>
        </p:nvSpPr>
        <p:spPr bwMode="auto">
          <a:xfrm>
            <a:off x="4038600" y="457200"/>
            <a:ext cx="4570294" cy="4648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cô ơi! hãy </a:t>
            </a:r>
          </a:p>
          <a:p>
            <a:pPr algn="ctr"/>
            <a:r>
              <a:rPr lang="en-US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 bé thi tài nhé!</a:t>
            </a:r>
          </a:p>
        </p:txBody>
      </p:sp>
      <p:pic>
        <p:nvPicPr>
          <p:cNvPr id="6" name="Diana Boncheva feat. BanYa - Beethoven Virus Full Vers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38400" y="5773947"/>
            <a:ext cx="609600" cy="609600"/>
          </a:xfrm>
          <a:prstGeom prst="rect">
            <a:avLst/>
          </a:prstGeom>
        </p:spPr>
      </p:pic>
      <p:pic>
        <p:nvPicPr>
          <p:cNvPr id="7" name="SpanishGypsyDance-CasaMusica_65q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3400" y="563161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/>
    <p:sndAc>
      <p:stSnd>
        <p:snd r:embed="rId6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17" dur="2202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71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4a5d6a31_78117136_anhve11146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ạc nền chương trình CẮ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7000" y="60198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23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inh nen (1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áº¿t quáº£ hÃ¬nh áº£nh cho hÃ¬nh áº£nh  mÃ¢y dá» thÆ°Æ¡ng hoáº¡t hÃ¬n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34743"/>
            <a:ext cx="3276600" cy="264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81250" y="1260609"/>
            <a:ext cx="7429501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500" b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BÉ ĐỀN VỚI CHƯƠNG TRÌNH “ĐỐ VUI” CÙNG CÔ MÂY </a:t>
            </a:r>
            <a:endParaRPr lang="en-US" sz="25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[Olympia 16] Nhạc hiệu mở đầ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4025" y="59782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1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24)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xagon 5"/>
          <p:cNvSpPr/>
          <p:nvPr/>
        </p:nvSpPr>
        <p:spPr>
          <a:xfrm>
            <a:off x="838200" y="457200"/>
            <a:ext cx="3200400" cy="2495550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apezoid 6"/>
          <p:cNvSpPr/>
          <p:nvPr/>
        </p:nvSpPr>
        <p:spPr>
          <a:xfrm>
            <a:off x="3886200" y="3810000"/>
            <a:ext cx="3657600" cy="2438400"/>
          </a:xfrm>
          <a:prstGeom prst="trapezoi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391400" y="228600"/>
            <a:ext cx="3846512" cy="3352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inh co mau do la hinh j vay [Medium quality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28200" y="6705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edge/>
    <p:sndAc>
      <p:stSnd>
        <p:snd r:embed="rId4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3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590800" y="990600"/>
            <a:ext cx="6477000" cy="525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4419600" y="1"/>
            <a:ext cx="3581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4000" b="1">
                <a:solidFill>
                  <a:srgbClr val="00B0F0"/>
                </a:solidFill>
                <a:latin typeface="Times New Roman" panose="02020603050405020304" pitchFamily="18" charset="0"/>
              </a:rPr>
              <a:t>HÌNH TRÒN</a:t>
            </a:r>
          </a:p>
        </p:txBody>
      </p:sp>
      <p:sp>
        <p:nvSpPr>
          <p:cNvPr id="5" name="Smiley Face 4"/>
          <p:cNvSpPr/>
          <p:nvPr/>
        </p:nvSpPr>
        <p:spPr>
          <a:xfrm>
            <a:off x="10668001" y="5638800"/>
            <a:ext cx="357187" cy="4572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huc mung bạn dung r [Medium quality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68001" y="640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88665"/>
      </p:ext>
    </p:extLst>
  </p:cSld>
  <p:clrMapOvr>
    <a:masterClrMapping/>
  </p:clrMapOvr>
  <p:transition>
    <p:wedge/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638"/>
                            </p:stCondLst>
                            <p:childTnLst>
                              <p:par>
                                <p:cTn id="18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5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5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1" animBg="1"/>
      <p:bldP spid="7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4a5d68b0_69ad8331_anhve6246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8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0" y="152400"/>
            <a:ext cx="6096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mây đố các con hình có đường cong tròn khép kín là hình gì?</a:t>
            </a:r>
          </a:p>
        </p:txBody>
      </p:sp>
      <p:pic>
        <p:nvPicPr>
          <p:cNvPr id="2" name="hinh co duong cong tron [Medium quality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58400" y="571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286000" y="914400"/>
            <a:ext cx="6934200" cy="5562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4419600" y="1"/>
            <a:ext cx="3581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4000" b="1">
                <a:solidFill>
                  <a:srgbClr val="00B0F0"/>
                </a:solidFill>
                <a:latin typeface="Times New Roman" panose="02020603050405020304" pitchFamily="18" charset="0"/>
              </a:rPr>
              <a:t>HÌNH TRÒN</a:t>
            </a:r>
          </a:p>
        </p:txBody>
      </p:sp>
      <p:sp>
        <p:nvSpPr>
          <p:cNvPr id="5" name="Smiley Face 4"/>
          <p:cNvSpPr/>
          <p:nvPr/>
        </p:nvSpPr>
        <p:spPr>
          <a:xfrm>
            <a:off x="9982201" y="7086600"/>
            <a:ext cx="357187" cy="4572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đúng roi. bạn thật là giỏi [Medium quality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20200" y="701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98195"/>
      </p:ext>
    </p:extLst>
  </p:cSld>
  <p:clrMapOvr>
    <a:masterClrMapping/>
  </p:clrMapOvr>
  <p:transition>
    <p:wedge/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1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160"/>
                            </p:stCondLst>
                            <p:childTnLst>
                              <p:par>
                                <p:cTn id="18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5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5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7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áº¿t quáº£ hÃ¬nh áº£nh cho vÃ²ng thá» dá»¥c tráº» em máº§m n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142" y="3193889"/>
            <a:ext cx="4353278" cy="339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Káº¿t quáº£ hÃ¬nh áº£nh cho ÄÃ¡m mÃ¢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2" descr="Káº¿t quáº£ hÃ¬nh áº£nh cho CÃI PHAO BÆ I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FF9"/>
              </a:clrFrom>
              <a:clrTo>
                <a:srgbClr val="FEFF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474" y="1689902"/>
            <a:ext cx="429304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224361"/>
            <a:ext cx="3758228" cy="3180041"/>
          </a:xfrm>
          <a:prstGeom prst="rect">
            <a:avLst/>
          </a:prstGeom>
        </p:spPr>
      </p:pic>
      <p:sp>
        <p:nvSpPr>
          <p:cNvPr id="4" name="Smiley Face 3"/>
          <p:cNvSpPr/>
          <p:nvPr/>
        </p:nvSpPr>
        <p:spPr>
          <a:xfrm>
            <a:off x="10058401" y="6229351"/>
            <a:ext cx="357187" cy="4572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Ã¬nh áº£nh cÃ³ liÃªn qua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074" y="192113"/>
            <a:ext cx="3581400" cy="278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Ã¬nh áº£nh cÃ³ liÃªn qua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05" y="3779852"/>
            <a:ext cx="2767540" cy="280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 đúng roi bạn giỏi q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77061" y="6205211"/>
            <a:ext cx="481340" cy="481340"/>
          </a:xfrm>
          <a:prstGeom prst="rect">
            <a:avLst/>
          </a:prstGeom>
        </p:spPr>
      </p:pic>
    </p:spTree>
  </p:cSld>
  <p:clrMapOvr>
    <a:masterClrMapping/>
  </p:clrMapOvr>
  <p:transition>
    <p:wheel spokes="1"/>
    <p:sndAc>
      <p:stSnd>
        <p:snd r:embed="rId4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26"/>
                            </p:stCondLst>
                            <p:childTnLst>
                              <p:par>
                                <p:cTn id="17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Káº¿t quáº£ hÃ¬nh áº£nh cho ÄÃ¡m mÃ¢y hoáº¡t hÃ¬nh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99142"/>
            <a:ext cx="2863045" cy="276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7"/>
          <p:cNvSpPr>
            <a:spLocks noChangeArrowheads="1"/>
          </p:cNvSpPr>
          <p:nvPr/>
        </p:nvSpPr>
        <p:spPr bwMode="auto">
          <a:xfrm rot="16200000">
            <a:off x="1121637" y="1731237"/>
            <a:ext cx="1343489" cy="1899636"/>
          </a:xfrm>
          <a:prstGeom prst="flowChartManualInpu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4" name="Picture 14" descr="Káº¿t quáº£ hÃ¬nh áº£nh cho ong mat troi de thuo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5F6F0"/>
              </a:clrFrom>
              <a:clrTo>
                <a:srgbClr val="F5F6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955" y="1066800"/>
            <a:ext cx="3174245" cy="273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Isosceles Triangle 4"/>
          <p:cNvSpPr/>
          <p:nvPr/>
        </p:nvSpPr>
        <p:spPr>
          <a:xfrm>
            <a:off x="3947733" y="3460665"/>
            <a:ext cx="2512953" cy="1460670"/>
          </a:xfrm>
          <a:prstGeom prst="triangl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pic>
        <p:nvPicPr>
          <p:cNvPr id="6" name="Picture 12" descr="Káº¿t quáº£ hÃ¬nh áº£nh cho giá»t nÆ°á»c hoáº¡t hÃ¬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125" y="2286000"/>
            <a:ext cx="1623090" cy="1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8153400" y="4191000"/>
            <a:ext cx="2438400" cy="1975883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9" name="đố bé bek [Medium quality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9800" y="62002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6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9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1293</TotalTime>
  <Words>81</Words>
  <Application>Microsoft Office PowerPoint</Application>
  <PresentationFormat>Widescreen</PresentationFormat>
  <Paragraphs>12</Paragraphs>
  <Slides>14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MayTinhDucDung</dc:creator>
  <cp:lastModifiedBy>Phong7T2</cp:lastModifiedBy>
  <cp:revision>344</cp:revision>
  <dcterms:created xsi:type="dcterms:W3CDTF">2017-09-15T06:27:34Z</dcterms:created>
  <dcterms:modified xsi:type="dcterms:W3CDTF">2022-10-03T02:40:30Z</dcterms:modified>
</cp:coreProperties>
</file>