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BB16-AF60-493E-ADCF-4F1EFD204929}" type="datetimeFigureOut">
              <a:rPr lang="en-US" smtClean="0"/>
              <a:t>13/10/2022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B143-AAC8-4982-8279-D80ED6AA3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23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BB16-AF60-493E-ADCF-4F1EFD204929}" type="datetimeFigureOut">
              <a:rPr lang="en-US" smtClean="0"/>
              <a:t>13/10/2022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B143-AAC8-4982-8279-D80ED6AA3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32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BB16-AF60-493E-ADCF-4F1EFD204929}" type="datetimeFigureOut">
              <a:rPr lang="en-US" smtClean="0"/>
              <a:t>13/10/2022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B143-AAC8-4982-8279-D80ED6AA3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7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BB16-AF60-493E-ADCF-4F1EFD204929}" type="datetimeFigureOut">
              <a:rPr lang="en-US" smtClean="0"/>
              <a:t>13/10/2022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B143-AAC8-4982-8279-D80ED6AA3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8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BB16-AF60-493E-ADCF-4F1EFD204929}" type="datetimeFigureOut">
              <a:rPr lang="en-US" smtClean="0"/>
              <a:t>13/10/2022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B143-AAC8-4982-8279-D80ED6AA3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BB16-AF60-493E-ADCF-4F1EFD204929}" type="datetimeFigureOut">
              <a:rPr lang="en-US" smtClean="0"/>
              <a:t>13/10/2022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B143-AAC8-4982-8279-D80ED6AA3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7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BB16-AF60-493E-ADCF-4F1EFD204929}" type="datetimeFigureOut">
              <a:rPr lang="en-US" smtClean="0"/>
              <a:t>13/10/2022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B143-AAC8-4982-8279-D80ED6AA3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25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BB16-AF60-493E-ADCF-4F1EFD204929}" type="datetimeFigureOut">
              <a:rPr lang="en-US" smtClean="0"/>
              <a:t>13/10/2022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B143-AAC8-4982-8279-D80ED6AA3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13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BB16-AF60-493E-ADCF-4F1EFD204929}" type="datetimeFigureOut">
              <a:rPr lang="en-US" smtClean="0"/>
              <a:t>13/10/2022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B143-AAC8-4982-8279-D80ED6AA3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60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BB16-AF60-493E-ADCF-4F1EFD204929}" type="datetimeFigureOut">
              <a:rPr lang="en-US" smtClean="0"/>
              <a:t>13/10/2022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B143-AAC8-4982-8279-D80ED6AA3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99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BB16-AF60-493E-ADCF-4F1EFD204929}" type="datetimeFigureOut">
              <a:rPr lang="en-US" smtClean="0"/>
              <a:t>13/10/2022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B143-AAC8-4982-8279-D80ED6AA3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906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7BB16-AF60-493E-ADCF-4F1EFD204929}" type="datetimeFigureOut">
              <a:rPr lang="en-US" smtClean="0"/>
              <a:t>13/10/2022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FB143-AAC8-4982-8279-D80ED6AA3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4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1440"/>
            <a:ext cx="12192000" cy="67665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1440"/>
            <a:ext cx="9144000" cy="1658983"/>
          </a:xfrm>
        </p:spPr>
        <p:txBody>
          <a:bodyPr>
            <a:normAutofit/>
          </a:bodyPr>
          <a:lstStyle/>
          <a:p>
            <a:r>
              <a:rPr lang="vi-VN" sz="4000" smtClean="0">
                <a:solidFill>
                  <a:srgbClr val="FF0000"/>
                </a:solidFill>
              </a:rPr>
              <a:t>Phòng GD Quận Long Biên</a:t>
            </a:r>
            <a:br>
              <a:rPr lang="vi-VN" sz="4000" smtClean="0">
                <a:solidFill>
                  <a:srgbClr val="FF0000"/>
                </a:solidFill>
              </a:rPr>
            </a:br>
            <a:r>
              <a:rPr lang="vi-VN" sz="4000" smtClean="0">
                <a:solidFill>
                  <a:srgbClr val="FF0000"/>
                </a:solidFill>
              </a:rPr>
              <a:t>Trường mầm non Hoa Sữa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24743"/>
            <a:ext cx="9144000" cy="3233057"/>
          </a:xfrm>
        </p:spPr>
        <p:txBody>
          <a:bodyPr>
            <a:normAutofit/>
          </a:bodyPr>
          <a:lstStyle/>
          <a:p>
            <a:r>
              <a:rPr lang="vi-VN" sz="2800" smtClean="0">
                <a:solidFill>
                  <a:srgbClr val="002060"/>
                </a:solidFill>
              </a:rPr>
              <a:t>Khám phá</a:t>
            </a:r>
          </a:p>
          <a:p>
            <a:r>
              <a:rPr lang="vi-VN" sz="2800" smtClean="0">
                <a:solidFill>
                  <a:srgbClr val="002060"/>
                </a:solidFill>
              </a:rPr>
              <a:t>Những người thân trong gia đình mình</a:t>
            </a:r>
            <a:endParaRPr lang="en-US" sz="28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68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2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47311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74" y="122141"/>
            <a:ext cx="5197543" cy="627202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122141"/>
            <a:ext cx="5046617" cy="614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35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87" y="117566"/>
            <a:ext cx="4740343" cy="653142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789" y="117566"/>
            <a:ext cx="49377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42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Phòng GD Quận Long Biên Trường mầm non Hoa Sữa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GD Quận Long Biên Trường mầm non Hoa Sữa</dc:title>
  <dc:creator>Admin</dc:creator>
  <cp:lastModifiedBy>Admin</cp:lastModifiedBy>
  <cp:revision>2</cp:revision>
  <dcterms:created xsi:type="dcterms:W3CDTF">2022-10-13T03:24:17Z</dcterms:created>
  <dcterms:modified xsi:type="dcterms:W3CDTF">2022-10-13T03:38:40Z</dcterms:modified>
</cp:coreProperties>
</file>