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82" r:id="rId5"/>
    <p:sldId id="283" r:id="rId6"/>
    <p:sldId id="292" r:id="rId7"/>
    <p:sldId id="287" r:id="rId8"/>
    <p:sldId id="288" r:id="rId9"/>
    <p:sldId id="29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832" y="1817554"/>
            <a:ext cx="6479018" cy="478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nhận thức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83568" y="2581530"/>
            <a:ext cx="82564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DẠY TRẺ SO SÁNH CHIỀU CAO CỦA 2 ĐỐI TƯỢNG</a:t>
            </a:r>
            <a:endParaRPr lang="en-US" sz="20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775" y="606122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2022-2023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822" y="2636912"/>
            <a:ext cx="4487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88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636912"/>
            <a:ext cx="5520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HOẠT ĐỘNG 1: GÂY HỨNG THÚ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257" y="4059686"/>
            <a:ext cx="7471084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2:</a:t>
            </a:r>
            <a:r>
              <a:rPr lang="vi-VN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Ôn </a:t>
            </a:r>
            <a:r>
              <a:rPr lang="vi-VN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nhận biết </a:t>
            </a:r>
            <a:endParaRPr lang="vi-VN" sz="32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sự giống nhau và khác nhau</a:t>
            </a: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rõ nét về chiều cao của 2 đối tượng</a:t>
            </a:r>
            <a:endParaRPr lang="en-US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164" y="2636912"/>
            <a:ext cx="64692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Dạy trẻ so sánh về </a:t>
            </a:r>
            <a:endParaRPr lang="vi-VN" sz="3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chiều 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cao của 2 đối tượng.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4725144"/>
            <a:ext cx="9144000" cy="234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n 1"/>
          <p:cNvSpPr/>
          <p:nvPr/>
        </p:nvSpPr>
        <p:spPr>
          <a:xfrm>
            <a:off x="2195736" y="980728"/>
            <a:ext cx="2160240" cy="3960440"/>
          </a:xfrm>
          <a:prstGeom prst="can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572000" y="2060848"/>
            <a:ext cx="2160240" cy="2880320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355976" y="1242471"/>
            <a:ext cx="360040" cy="10344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n>
                  <a:solidFill>
                    <a:schemeClr val="tx1"/>
                  </a:solidFill>
                </a:ln>
              </a:rPr>
              <a:t>Phần thừa ra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5736" y="1242471"/>
            <a:ext cx="48965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55976" y="2249343"/>
            <a:ext cx="262778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983760" y="980728"/>
            <a:ext cx="1980728" cy="1080120"/>
          </a:xfrm>
          <a:prstGeom prst="wedgeEllipseCallout">
            <a:avLst>
              <a:gd name="adj1" fmla="val -43274"/>
              <a:gd name="adj2" fmla="val 60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Không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có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phần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thừa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ra</a:t>
            </a:r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/>
      <p:bldP spid="7" grpId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11760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đồ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dùng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82044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các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bạn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42057"/>
            <a:ext cx="1162819" cy="1162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29200"/>
            <a:ext cx="1897027" cy="138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31773"/>
            <a:ext cx="1728192" cy="1383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56" y="0"/>
            <a:ext cx="5203478" cy="1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345" y="2636912"/>
            <a:ext cx="4782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Luyện tập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4702" y="1535111"/>
            <a:ext cx="5660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1: Đội nào </a:t>
            </a:r>
            <a:r>
              <a:rPr lang="vi-VN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 </a:t>
            </a:r>
            <a:r>
              <a:rPr lang="vi-VN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9034" y="346372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64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5430" y="1535111"/>
            <a:ext cx="6698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2: Trải nghiệm ‘cắm hoa’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6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125</Words>
  <Application>Microsoft Office PowerPoint</Application>
  <PresentationFormat>On-screen Show (4:3)</PresentationFormat>
  <Paragraphs>17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62</cp:revision>
  <dcterms:created xsi:type="dcterms:W3CDTF">2019-05-03T04:06:50Z</dcterms:created>
  <dcterms:modified xsi:type="dcterms:W3CDTF">2022-11-14T14:28:22Z</dcterms:modified>
</cp:coreProperties>
</file>