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4" r:id="rId4"/>
    <p:sldId id="265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10"/>
          <a:stretch/>
        </p:blipFill>
        <p:spPr>
          <a:xfrm>
            <a:off x="0" y="-15642"/>
            <a:ext cx="9144000" cy="6844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-113224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892036"/>
            <a:ext cx="8475406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0403" y="4292609"/>
            <a:ext cx="457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15-18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Len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1076325" cy="1111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270181"/>
            <a:ext cx="7511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PHÁT TRIỂN THẨM MỸ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ckground cartoon with differen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"/>
          <a:stretch/>
        </p:blipFill>
        <p:spPr bwMode="auto">
          <a:xfrm>
            <a:off x="-13856" y="0"/>
            <a:ext cx="915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057400"/>
            <a:ext cx="6779341" cy="66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trường MG yêu thương 1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5071" y="3833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ren play clouds design over sky background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đi nuôi dạy trẻ 1 lời cu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600" y="3223419"/>
            <a:ext cx="609600" cy="6096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1600200"/>
            <a:ext cx="6779341" cy="66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ren play clouds design over sky background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1600200"/>
            <a:ext cx="6779341" cy="66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y2mate.com - CO ĐI NUOI DAY TRE  ROLAND BK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339609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726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ro choi AN nhanh cha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122" name="Picture 2" descr="children play clouds design over sky background vector illustration... |  School illustration, Art drawings for kids, Kids play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95400" y="2057400"/>
            <a:ext cx="6779341" cy="66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84</Words>
  <Application>Microsoft Office PowerPoint</Application>
  <PresentationFormat>On-screen Show (4:3)</PresentationFormat>
  <Paragraphs>16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Phong7T2</cp:lastModifiedBy>
  <cp:revision>26</cp:revision>
  <dcterms:created xsi:type="dcterms:W3CDTF">2006-08-16T00:00:00Z</dcterms:created>
  <dcterms:modified xsi:type="dcterms:W3CDTF">2022-11-07T03:20:14Z</dcterms:modified>
</cp:coreProperties>
</file>