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9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4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8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2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4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4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83B9-FD5B-4CA6-8B7D-CA76960330AC}" type="datetimeFigureOut">
              <a:rPr lang="en-US" smtClean="0"/>
              <a:t>15/7/2022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8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883B9-FD5B-4CA6-8B7D-CA76960330AC}" type="datetimeFigureOut">
              <a:rPr lang="en-US" smtClean="0"/>
              <a:t>15/7/2022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49767-6E4E-4638-A842-B6B469934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9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28540">
            <a:off x="1371600" y="38862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RÃ©sultat de recherche d'images pour &quot;khung ná»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280970"/>
            <a:ext cx="9524999" cy="729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1524000"/>
            <a:ext cx="6324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TRƯỜNG MẦM NON HOA SỮA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LỚP MẪU GIÁO BÉ C2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smtClean="0">
                <a:solidFill>
                  <a:srgbClr val="FF0000"/>
                </a:solidFill>
              </a:rPr>
              <a:t>BIỂU DIỄN VĂN NGHỆ</a:t>
            </a:r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err="1" smtClean="0">
                <a:solidFill>
                  <a:srgbClr val="0000FF"/>
                </a:solidFill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học</a:t>
            </a:r>
            <a:r>
              <a:rPr lang="en-US" sz="2400" b="1" smtClean="0">
                <a:solidFill>
                  <a:srgbClr val="0000FF"/>
                </a:solidFill>
              </a:rPr>
              <a:t>: 2021 -2022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3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686800" cy="6629400"/>
          </a:xfrm>
        </p:spPr>
      </p:pic>
    </p:spTree>
    <p:extLst>
      <p:ext uri="{BB962C8B-B14F-4D97-AF65-F5344CB8AC3E}">
        <p14:creationId xmlns:p14="http://schemas.microsoft.com/office/powerpoint/2010/main" val="24924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553200"/>
          </a:xfrm>
        </p:spPr>
      </p:pic>
    </p:spTree>
    <p:extLst>
      <p:ext uri="{BB962C8B-B14F-4D97-AF65-F5344CB8AC3E}">
        <p14:creationId xmlns:p14="http://schemas.microsoft.com/office/powerpoint/2010/main" val="28514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63000" cy="6477000"/>
          </a:xfrm>
        </p:spPr>
      </p:pic>
    </p:spTree>
    <p:extLst>
      <p:ext uri="{BB962C8B-B14F-4D97-AF65-F5344CB8AC3E}">
        <p14:creationId xmlns:p14="http://schemas.microsoft.com/office/powerpoint/2010/main" val="17648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" y="0"/>
            <a:ext cx="90957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676400"/>
            <a:ext cx="5105400" cy="31393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TRƯỜNG MẦM NON HOA SỮA</a:t>
            </a:r>
          </a:p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LỚP MẪU GIÁO BÉ C2</a:t>
            </a:r>
          </a:p>
          <a:p>
            <a:pPr algn="ctr"/>
            <a:endParaRPr lang="en-US" sz="1400" b="1" dirty="0">
              <a:solidFill>
                <a:srgbClr val="0000FF"/>
              </a:solidFill>
            </a:endParaRPr>
          </a:p>
          <a:p>
            <a:pPr algn="ctr"/>
            <a:endParaRPr lang="en-US" sz="1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 CHUYÊN ĐỀ</a:t>
            </a:r>
          </a:p>
          <a:p>
            <a:pPr algn="ctr"/>
            <a:endParaRPr lang="en-US" sz="28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RÁC THẢI NHỰA</a:t>
            </a:r>
            <a:endParaRPr lang="en-US" sz="3600" b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NĂM HỌC: 2019 - 2020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8" y="304800"/>
            <a:ext cx="8429072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30" y="152400"/>
            <a:ext cx="9074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8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43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Admin</cp:lastModifiedBy>
  <cp:revision>11</cp:revision>
  <dcterms:created xsi:type="dcterms:W3CDTF">2019-08-21T02:07:09Z</dcterms:created>
  <dcterms:modified xsi:type="dcterms:W3CDTF">2022-07-15T01:43:15Z</dcterms:modified>
</cp:coreProperties>
</file>