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9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9810"/>
          <a:stretch/>
        </p:blipFill>
        <p:spPr>
          <a:xfrm>
            <a:off x="0" y="-15642"/>
            <a:ext cx="9144000" cy="68441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100" y="-113224"/>
            <a:ext cx="8458200" cy="1470025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  <a:b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NON HOA SỮA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606" y="2384425"/>
            <a:ext cx="8991600" cy="17526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HỌC ỨNG DỤNG STEAM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Pha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ngâm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00400" y="4012738"/>
            <a:ext cx="3505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3-4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15-20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066800"/>
            <a:ext cx="1076325" cy="1111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19" r="1251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466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0" y="456039"/>
            <a:ext cx="89916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Pha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ngâm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✓ Imagen de Pequeños estudiantes haciendo experimentos químicos Fotografía  de 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118" y="1434305"/>
            <a:ext cx="5829300" cy="485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4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ngâm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endParaRPr lang="en-US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Bồn Ngâm Chân Beurer FB50 - ECOV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862" y="1600200"/>
            <a:ext cx="4994275" cy="4035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256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53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PHÒNG GIÁO DỤC VÀ ĐÀO TẠO QUẬN LONG BIÊN TRƯỜNG MẦM NON HOA SỮA</vt:lpstr>
      <vt:lpstr>PowerPoint Presentation</vt:lpstr>
      <vt:lpstr>PowerPoint Presentation</vt:lpstr>
      <vt:lpstr>Bé trải nghiệm ngâm chân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QUẬN LONG BIÊN TRƯỜNG MẦM NON HOA SỮA</dc:title>
  <dc:creator>Le Thi Phuong</dc:creator>
  <cp:lastModifiedBy>Phong7T2</cp:lastModifiedBy>
  <cp:revision>19</cp:revision>
  <dcterms:created xsi:type="dcterms:W3CDTF">2006-08-16T00:00:00Z</dcterms:created>
  <dcterms:modified xsi:type="dcterms:W3CDTF">2022-11-14T08:41:23Z</dcterms:modified>
</cp:coreProperties>
</file>