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9" r:id="rId3"/>
    <p:sldId id="260" r:id="rId4"/>
    <p:sldId id="258" r:id="rId5"/>
    <p:sldId id="262" r:id="rId6"/>
    <p:sldId id="273" r:id="rId7"/>
    <p:sldId id="274" r:id="rId8"/>
    <p:sldId id="275" r:id="rId9"/>
    <p:sldId id="276" r:id="rId10"/>
    <p:sldId id="277" r:id="rId11"/>
    <p:sldId id="278" r:id="rId12"/>
    <p:sldId id="283" r:id="rId13"/>
    <p:sldId id="279" r:id="rId14"/>
    <p:sldId id="281" r:id="rId15"/>
    <p:sldId id="284" r:id="rId16"/>
    <p:sldId id="286" r:id="rId17"/>
    <p:sldId id="287" r:id="rId18"/>
    <p:sldId id="290" r:id="rId19"/>
    <p:sldId id="292" r:id="rId20"/>
    <p:sldId id="295" r:id="rId21"/>
    <p:sldId id="298" r:id="rId22"/>
    <p:sldId id="300" r:id="rId23"/>
    <p:sldId id="302" r:id="rId24"/>
    <p:sldId id="304" r:id="rId25"/>
    <p:sldId id="305" r:id="rId26"/>
    <p:sldId id="306" r:id="rId27"/>
    <p:sldId id="30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732EC-6BBA-4E77-B49E-53CAFE4907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9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BD32D-E782-4536-8424-36892BEC69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45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3E7CC-1DE3-44A4-ADA1-C8DB42E145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00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021EE-7674-4257-8EE5-BF8B1DE3A8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15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1AF1E-3577-4A38-84D5-E886646EFE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76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51FBA-FB83-4AAE-B169-6A04C36116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14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4321B-EFC3-4907-8205-62FB6E49CA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17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E5B68-BDB3-4D28-A3E7-732CBA45E8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3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330E0-1275-4A6D-8E59-888B96540E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56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02212-553A-4996-A268-4E7E55BAEA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23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83E5E-DA3F-4192-B38E-7F662C880B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5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BD632C-23D2-42BF-879B-4537E6AD4DD1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7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2171700" y="2457450"/>
            <a:ext cx="417195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 kern="10" smtClean="0">
              <a:ln w="9525">
                <a:solidFill>
                  <a:srgbClr val="9933FF"/>
                </a:solidFill>
                <a:round/>
                <a:headEnd/>
                <a:tailEnd/>
              </a:ln>
              <a:solidFill>
                <a:srgbClr val="9933FF"/>
              </a:solidFill>
              <a:latin typeface=".VnSouthern"/>
              <a:cs typeface="Arial" charset="0"/>
            </a:endParaRPr>
          </a:p>
        </p:txBody>
      </p:sp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1657350" y="1028700"/>
            <a:ext cx="6172200" cy="1143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25" b="1" kern="10" smtClean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0" name="WordArt 7"/>
          <p:cNvSpPr>
            <a:spLocks noChangeArrowheads="1" noChangeShapeType="1" noTextEdit="1"/>
          </p:cNvSpPr>
          <p:nvPr/>
        </p:nvSpPr>
        <p:spPr bwMode="auto">
          <a:xfrm>
            <a:off x="2057400" y="3886200"/>
            <a:ext cx="514350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b="1" kern="10" smtClean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0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30160" y="2958220"/>
            <a:ext cx="5999389" cy="553998"/>
          </a:xfrm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w="165100" prst="coolSlant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kern="10" spc="38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Lĩnh</a:t>
            </a:r>
            <a:r>
              <a:rPr lang="en-US" sz="3000" b="1" kern="10" spc="3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spc="38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vực</a:t>
            </a:r>
            <a:r>
              <a:rPr lang="en-US" sz="3000" b="1" kern="10" spc="3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spc="38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phát</a:t>
            </a:r>
            <a:r>
              <a:rPr lang="en-US" sz="3000" b="1" kern="10" spc="3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spc="38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triển</a:t>
            </a:r>
            <a:r>
              <a:rPr lang="en-US" sz="3000" b="1" kern="10" spc="38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spc="38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nhận thức</a:t>
            </a:r>
            <a:endParaRPr lang="vi-VN" sz="3000" b="1" kern="10" spc="38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0066" y="228600"/>
            <a:ext cx="8259417" cy="1015663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prst="relaxedInset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kern="10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Phòng giáo dục </a:t>
            </a:r>
            <a:r>
              <a:rPr lang="en-US" sz="3000" b="1" kern="10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	</a:t>
            </a:r>
            <a:r>
              <a:rPr lang="en-US" sz="3000" b="1" kern="10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000" b="1" kern="10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Đào</a:t>
            </a:r>
            <a:r>
              <a:rPr lang="en-US" sz="3000" b="1" kern="10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Tạo</a:t>
            </a:r>
            <a:r>
              <a:rPr lang="en-US" sz="3000" b="1" kern="10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Quận</a:t>
            </a:r>
            <a:r>
              <a:rPr lang="en-US" sz="3000" b="1" kern="10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Long </a:t>
            </a:r>
            <a:r>
              <a:rPr lang="en-US" sz="3000" b="1" kern="10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Biên</a:t>
            </a:r>
            <a:r>
              <a:rPr lang="en-US" sz="3000" b="1" kern="10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000" b="1" kern="10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Trường Mầm non</a:t>
            </a:r>
            <a:r>
              <a:rPr lang="en-US" sz="3000" b="1" kern="10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Hoa</a:t>
            </a:r>
            <a:r>
              <a:rPr lang="en-US" sz="3000" b="1" kern="10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Sữa</a:t>
            </a:r>
            <a:endParaRPr lang="vi-VN" sz="30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3755" y="3429000"/>
            <a:ext cx="5999389" cy="2169825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400" b="1" kern="10" spc="38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Đề </a:t>
            </a:r>
            <a:r>
              <a:rPr lang="vi-VN" sz="2400" b="1" kern="10" spc="38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tài </a:t>
            </a:r>
            <a:r>
              <a:rPr lang="vi-VN" sz="2400" b="1" kern="10" spc="38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r>
              <a:rPr lang="en-US" sz="2400" b="1" kern="10" spc="38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spc="38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Một số động vật sống trong rừng</a:t>
            </a:r>
            <a:endParaRPr lang="vi-VN" sz="2400" b="1" kern="10" spc="38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400" b="1" kern="10" spc="38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Đối tượng: Trẻ </a:t>
            </a:r>
            <a:r>
              <a:rPr lang="en-US" sz="2400" b="1" kern="10" spc="38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4-5</a:t>
            </a:r>
            <a:r>
              <a:rPr lang="vi-VN" sz="2400" b="1" kern="10" spc="38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tuổi</a:t>
            </a:r>
          </a:p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100" b="1" i="1" kern="10" spc="38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Giáo </a:t>
            </a:r>
            <a:r>
              <a:rPr lang="vi-VN" sz="2100" b="1" i="1" kern="10" spc="38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vi-VN" sz="2100" b="1" i="1" kern="10" spc="38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r>
              <a:rPr lang="en-US" sz="2100" b="1" i="1" kern="10" spc="38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100" b="1" i="1" kern="10" spc="38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Trần Thị Bích Lan</a:t>
            </a:r>
            <a:endParaRPr lang="en-US" sz="2100" b="1" i="1" kern="10" spc="38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  <a:p>
            <a:pPr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100" b="1" i="1" spc="38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940" y="1658057"/>
            <a:ext cx="1021667" cy="102728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2034920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FF00FF"/>
                </a:solidFill>
              </a:rPr>
              <a:t>So </a:t>
            </a:r>
            <a:r>
              <a:rPr lang="en-US" b="1" u="sng" dirty="0" err="1">
                <a:solidFill>
                  <a:srgbClr val="FF00FF"/>
                </a:solidFill>
              </a:rPr>
              <a:t>sánh</a:t>
            </a:r>
            <a:r>
              <a:rPr lang="en-US" b="1" u="sng" dirty="0">
                <a:solidFill>
                  <a:srgbClr val="FF00FF"/>
                </a:solidFill>
              </a:rPr>
              <a:t/>
            </a: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u="sng" dirty="0">
                <a:solidFill>
                  <a:srgbClr val="FF00FF"/>
                </a:solidFill>
              </a:rPr>
              <a:t/>
            </a: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i="1" dirty="0" err="1">
                <a:solidFill>
                  <a:srgbClr val="0000FF"/>
                </a:solidFill>
              </a:rPr>
              <a:t>Sự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giống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và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khác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nhau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của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voi</a:t>
            </a:r>
            <a:r>
              <a:rPr lang="en-US" b="1" i="1" dirty="0">
                <a:solidFill>
                  <a:srgbClr val="0000FF"/>
                </a:solidFill>
              </a:rPr>
              <a:t> – </a:t>
            </a:r>
            <a:r>
              <a:rPr lang="en-US" b="1" i="1" dirty="0" err="1">
                <a:solidFill>
                  <a:srgbClr val="0000FF"/>
                </a:solidFill>
              </a:rPr>
              <a:t>khỉ</a:t>
            </a:r>
            <a:endParaRPr lang="en-US" dirty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>
                <a:solidFill>
                  <a:srgbClr val="C00000"/>
                </a:solidFill>
              </a:rPr>
              <a:t>Giống</a:t>
            </a:r>
            <a:r>
              <a:rPr lang="en-US" sz="8800" b="1" dirty="0">
                <a:solidFill>
                  <a:srgbClr val="C00000"/>
                </a:solidFill>
              </a:rPr>
              <a:t> </a:t>
            </a:r>
            <a:r>
              <a:rPr lang="en-US" sz="8800" b="1" dirty="0" err="1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>
                <a:solidFill>
                  <a:srgbClr val="C00000"/>
                </a:solidFill>
              </a:rPr>
              <a:t>Khác</a:t>
            </a:r>
            <a:r>
              <a:rPr lang="en-US" sz="8800" b="1" dirty="0">
                <a:solidFill>
                  <a:srgbClr val="C00000"/>
                </a:solidFill>
              </a:rPr>
              <a:t> </a:t>
            </a:r>
            <a:r>
              <a:rPr lang="en-US" sz="8800" b="1" dirty="0" err="1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vòi</a:t>
            </a:r>
            <a:r>
              <a:rPr lang="en-US" dirty="0"/>
              <a:t> </a:t>
            </a:r>
            <a:r>
              <a:rPr lang="en-US" dirty="0" err="1"/>
              <a:t>dài,và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to,chậm</a:t>
            </a:r>
            <a:r>
              <a:rPr lang="en-US" dirty="0"/>
              <a:t> </a:t>
            </a:r>
            <a:r>
              <a:rPr lang="en-US" dirty="0" err="1"/>
              <a:t>chạp</a:t>
            </a:r>
            <a:r>
              <a:rPr lang="en-US" dirty="0"/>
              <a:t> ,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Khỉ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vòi,không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Khỉ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bé,nhanh</a:t>
            </a:r>
            <a:r>
              <a:rPr lang="en-US" dirty="0"/>
              <a:t> </a:t>
            </a:r>
            <a:r>
              <a:rPr lang="en-US" dirty="0" err="1"/>
              <a:t>nhẹn,ăn</a:t>
            </a:r>
            <a:r>
              <a:rPr lang="en-US" dirty="0"/>
              <a:t> </a:t>
            </a:r>
            <a:r>
              <a:rPr lang="en-US" dirty="0" err="1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>
                <a:solidFill>
                  <a:srgbClr val="FF00FF"/>
                </a:solidFill>
              </a:rPr>
              <a:t>Hoạt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  <a:r>
              <a:rPr lang="en-US" b="1" u="sng" dirty="0" err="1">
                <a:solidFill>
                  <a:srgbClr val="FF00FF"/>
                </a:solidFill>
              </a:rPr>
              <a:t>động</a:t>
            </a:r>
            <a:r>
              <a:rPr lang="en-US" b="1" u="sng" dirty="0">
                <a:solidFill>
                  <a:srgbClr val="FF00FF"/>
                </a:solidFill>
              </a:rPr>
              <a:t> 1</a:t>
            </a: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u="sng" dirty="0">
                <a:solidFill>
                  <a:srgbClr val="FF00FF"/>
                </a:solidFill>
              </a:rPr>
              <a:t/>
            </a: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i="1" dirty="0">
                <a:solidFill>
                  <a:srgbClr val="0000FF"/>
                </a:solidFill>
              </a:rPr>
              <a:t>THU HÚT</a:t>
            </a:r>
            <a:r>
              <a:rPr lang="en-US" dirty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FF00FF"/>
                </a:solidFill>
              </a:rPr>
              <a:t>So </a:t>
            </a:r>
            <a:r>
              <a:rPr lang="en-US" b="1" u="sng" dirty="0" err="1">
                <a:solidFill>
                  <a:srgbClr val="FF00FF"/>
                </a:solidFill>
              </a:rPr>
              <a:t>sánh</a:t>
            </a:r>
            <a:r>
              <a:rPr lang="en-US" b="1" u="sng" dirty="0">
                <a:solidFill>
                  <a:srgbClr val="FF00FF"/>
                </a:solidFill>
              </a:rPr>
              <a:t/>
            </a: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u="sng" dirty="0">
                <a:solidFill>
                  <a:srgbClr val="FF00FF"/>
                </a:solidFill>
              </a:rPr>
              <a:t/>
            </a: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i="1" dirty="0" err="1">
                <a:solidFill>
                  <a:srgbClr val="0000FF"/>
                </a:solidFill>
              </a:rPr>
              <a:t>Sự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giống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và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khác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nhau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của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Gấu</a:t>
            </a:r>
            <a:r>
              <a:rPr lang="en-US" b="1" i="1" dirty="0">
                <a:solidFill>
                  <a:srgbClr val="0000FF"/>
                </a:solidFill>
              </a:rPr>
              <a:t> – </a:t>
            </a:r>
            <a:r>
              <a:rPr lang="en-US" b="1" i="1" dirty="0" err="1">
                <a:solidFill>
                  <a:srgbClr val="0000FF"/>
                </a:solidFill>
              </a:rPr>
              <a:t>hổ</a:t>
            </a:r>
            <a:endParaRPr lang="en-US" dirty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>
                <a:solidFill>
                  <a:srgbClr val="C00000"/>
                </a:solidFill>
              </a:rPr>
              <a:t>Giống</a:t>
            </a:r>
            <a:r>
              <a:rPr lang="en-US" sz="8800" b="1" dirty="0">
                <a:solidFill>
                  <a:srgbClr val="C00000"/>
                </a:solidFill>
              </a:rPr>
              <a:t> </a:t>
            </a:r>
            <a:r>
              <a:rPr lang="en-US" sz="8800" b="1" dirty="0" err="1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>
                <a:solidFill>
                  <a:srgbClr val="C00000"/>
                </a:solidFill>
              </a:rPr>
              <a:t>Khác</a:t>
            </a:r>
            <a:r>
              <a:rPr lang="en-US" sz="8800" b="1" dirty="0">
                <a:solidFill>
                  <a:srgbClr val="C00000"/>
                </a:solidFill>
              </a:rPr>
              <a:t> </a:t>
            </a:r>
            <a:r>
              <a:rPr lang="en-US" sz="8800" b="1" dirty="0" err="1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to,châm</a:t>
            </a:r>
            <a:r>
              <a:rPr lang="en-US" dirty="0"/>
              <a:t> </a:t>
            </a:r>
            <a:r>
              <a:rPr lang="en-US" dirty="0" err="1"/>
              <a:t>chạp,lông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đen,đuôi</a:t>
            </a:r>
            <a:r>
              <a:rPr lang="en-US" dirty="0"/>
              <a:t> </a:t>
            </a:r>
            <a:r>
              <a:rPr lang="en-US" dirty="0" err="1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Hổ</a:t>
            </a:r>
            <a:r>
              <a:rPr lang="en-US" dirty="0"/>
              <a:t> </a:t>
            </a:r>
            <a:r>
              <a:rPr lang="en-US" dirty="0" err="1"/>
              <a:t>lông</a:t>
            </a:r>
            <a:r>
              <a:rPr lang="en-US" dirty="0"/>
              <a:t> </a:t>
            </a:r>
            <a:r>
              <a:rPr lang="en-US" dirty="0" err="1"/>
              <a:t>vằn,có</a:t>
            </a:r>
            <a:r>
              <a:rPr lang="en-US" dirty="0"/>
              <a:t> </a:t>
            </a:r>
            <a:r>
              <a:rPr lang="en-US" dirty="0" err="1"/>
              <a:t>ria,đuôi</a:t>
            </a:r>
            <a:r>
              <a:rPr lang="en-US" dirty="0"/>
              <a:t> </a:t>
            </a:r>
            <a:r>
              <a:rPr lang="en-US" dirty="0" err="1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>
                <a:solidFill>
                  <a:srgbClr val="FF00FF"/>
                </a:solidFill>
              </a:rPr>
              <a:t>Mở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  <a:r>
              <a:rPr lang="en-US" b="1" u="sng" dirty="0" err="1">
                <a:solidFill>
                  <a:srgbClr val="FF00FF"/>
                </a:solidFill>
              </a:rPr>
              <a:t>rộng</a:t>
            </a:r>
            <a:r>
              <a:rPr lang="en-US" b="1" u="sng" dirty="0">
                <a:solidFill>
                  <a:srgbClr val="FF00FF"/>
                </a:solidFill>
              </a:rPr>
              <a:t/>
            </a: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u="sng" dirty="0">
                <a:solidFill>
                  <a:srgbClr val="FF00FF"/>
                </a:solidFill>
              </a:rPr>
              <a:t/>
            </a:r>
            <a:br>
              <a:rPr lang="en-US" b="1" u="sng" dirty="0">
                <a:solidFill>
                  <a:srgbClr val="FF00FF"/>
                </a:solidFill>
              </a:rPr>
            </a:br>
            <a:endParaRPr lang="en-US" dirty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FF00FF"/>
                </a:solidFill>
              </a:rPr>
              <a:t>HĐ3: </a:t>
            </a:r>
            <a:r>
              <a:rPr lang="en-US" b="1" u="sng" dirty="0" err="1">
                <a:solidFill>
                  <a:srgbClr val="FF00FF"/>
                </a:solidFill>
              </a:rPr>
              <a:t>Kết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  <a:r>
              <a:rPr lang="en-US" b="1" u="sng" dirty="0" err="1">
                <a:solidFill>
                  <a:srgbClr val="FF00FF"/>
                </a:solidFill>
              </a:rPr>
              <a:t>thúc</a:t>
            </a:r>
            <a:r>
              <a:rPr lang="en-US" b="1" u="sng" dirty="0">
                <a:solidFill>
                  <a:srgbClr val="FF00FF"/>
                </a:solidFill>
              </a:rPr>
              <a:t/>
            </a: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dirty="0" err="1">
                <a:solidFill>
                  <a:srgbClr val="FF00FF"/>
                </a:solidFill>
              </a:rPr>
              <a:t>Vận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động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theo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nhạc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bài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hát</a:t>
            </a:r>
            <a:r>
              <a:rPr lang="en-US" b="1" u="sng" dirty="0">
                <a:solidFill>
                  <a:srgbClr val="FF00FF"/>
                </a:solidFill>
              </a:rPr>
              <a:t/>
            </a: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u="sng" dirty="0">
                <a:solidFill>
                  <a:srgbClr val="FF00FF"/>
                </a:solidFill>
              </a:rPr>
              <a:t/>
            </a:r>
            <a:br>
              <a:rPr lang="en-US" b="1" u="sng" dirty="0">
                <a:solidFill>
                  <a:srgbClr val="FF00FF"/>
                </a:solidFill>
              </a:rPr>
            </a:br>
            <a:endParaRPr lang="en-US" dirty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>
                <a:solidFill>
                  <a:srgbClr val="FF00FF"/>
                </a:solidFill>
              </a:rPr>
              <a:t>Hoạt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  <a:r>
              <a:rPr lang="en-US" b="1" u="sng" dirty="0" err="1">
                <a:solidFill>
                  <a:srgbClr val="FF00FF"/>
                </a:solidFill>
              </a:rPr>
              <a:t>động</a:t>
            </a:r>
            <a:r>
              <a:rPr lang="en-US" b="1" u="sng" dirty="0">
                <a:solidFill>
                  <a:srgbClr val="FF00FF"/>
                </a:solidFill>
              </a:rPr>
              <a:t> 2</a:t>
            </a: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u="sng" dirty="0">
                <a:solidFill>
                  <a:srgbClr val="FF00FF"/>
                </a:solidFill>
              </a:rPr>
              <a:t/>
            </a: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i="1" dirty="0">
                <a:solidFill>
                  <a:srgbClr val="0000FF"/>
                </a:solidFill>
              </a:rPr>
              <a:t>NỘI DUNG- TRÒ CHUYỆN – TÌM HIỂU VỀ CÁC CON VẬT SỐNG TRONG RỪNG</a:t>
            </a:r>
            <a:r>
              <a:rPr lang="en-US" dirty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97</Words>
  <Application>Microsoft Office PowerPoint</Application>
  <PresentationFormat>On-screen Show (4:3)</PresentationFormat>
  <Paragraphs>25</Paragraphs>
  <Slides>26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3_Default Design</vt:lpstr>
      <vt:lpstr>PowerPoint Presentation</vt:lpstr>
      <vt:lpstr>Hoạt động 1  THU HÚT </vt:lpstr>
      <vt:lpstr>PowerPoint Presentation</vt:lpstr>
      <vt:lpstr>Hoạt động 2  NỘI DUNG-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HĐ3: Kết thúc Vận động theo nhạc bài hát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Administrator</cp:lastModifiedBy>
  <cp:revision>32</cp:revision>
  <dcterms:created xsi:type="dcterms:W3CDTF">2013-12-07T08:37:31Z</dcterms:created>
  <dcterms:modified xsi:type="dcterms:W3CDTF">2022-01-15T13:08:26Z</dcterms:modified>
</cp:coreProperties>
</file>