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5" r:id="rId3"/>
    <p:sldId id="286" r:id="rId4"/>
    <p:sldId id="287" r:id="rId5"/>
    <p:sldId id="295" r:id="rId6"/>
    <p:sldId id="289" r:id="rId7"/>
    <p:sldId id="2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à Nguyễn Minh Vân" initials="HNMV" lastIdx="1" clrIdx="0">
    <p:extLst>
      <p:ext uri="{19B8F6BF-5375-455C-9EA6-DF929625EA0E}">
        <p15:presenceInfo xmlns:p15="http://schemas.microsoft.com/office/powerpoint/2012/main" userId="f6d2d59a2994a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F69B3-8197-4B4C-B071-5E7E1C084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689F30-6009-4968-99E5-8728AC607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BE6CC7-C202-400F-94E6-D9C05C77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C4F92B-209B-4DF6-8A9D-A7C8E509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378090-C5F3-4C88-B844-E6FCACE5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4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AC3D70-7A70-4600-9029-02EA80F4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80A265E-3702-4CB2-825F-AC3A852E9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FDAEB8-DC21-43EE-87C8-A4CB27F5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F81251-EE77-41D5-BB07-2CBB33B3A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AC8C1C-0F96-452C-BCE2-EB26132C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E90B00-441E-434E-829A-DF1CAC9B0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3CE941-1C14-47EA-A673-50BB85F20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A25DF7-8B6A-43CC-B4DA-4020D839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4B2133-7E1F-4C17-A06C-A380F187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76615D-A9C1-4F2A-A4A0-E62FBF9B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1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325CD-6B46-41C5-BB9A-0B0813B69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C3576D-1CA0-475D-BE9F-209CE807E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F16AFA-C60F-459C-973A-1212C10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2102A5-F67F-41D2-8FD9-402D4442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FCD9B7-B362-4732-B6B8-58B98967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9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5038C-F345-4BBE-967E-88DD9F1A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83AC40-A8A4-40DF-AC03-4B79033ED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360873-0AFC-42E8-A7EF-39669B38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F54428-7BEA-431C-A5B8-A9BF866C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AB1F36-CBF2-4DA5-905A-43AFDBD2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539611-3EE7-4F3B-A06A-0FB38AA4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2F46B5-A303-4E9D-91E0-97027AB6C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323F4B-F10E-4E1C-9774-E581CECAE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F3EB5E-56A4-41FA-87AC-5A3E8535D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BE8EB0-81DB-452E-8892-8CE905C9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1C5B8E-3DD5-490F-9961-DCBD7993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5AE7BA-F8EE-47AF-93B5-166A9958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A4E1FE-0D7E-4F08-82C8-123511D86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666EE9-6F1B-42E9-9960-DF78ED249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F4254C-3C0D-4842-AC3C-7260CF2E1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DE4D776-9E22-4394-A13E-9C0D8903B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8B5C51-E4E5-4311-98BD-396DCE37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A0CBCD7-C876-450A-BF05-3C473F1F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2C1693-81BD-46E1-9BB7-3DE34E82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F2E5D-9ED8-4765-9E63-6070AE4F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987547-2746-4FCB-860C-1A3AD1DA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3B09AF-CC73-48B8-8DC1-F259E86A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C16C965-D5C0-4B5E-B8A7-3AC470E3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7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C6B1201-EFCD-447C-AB45-8D7D1B5B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D8729C-0876-4FB5-AF0D-DC9DD4CF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0C2877-E1A4-4F76-9677-7135921C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0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D48681-CA3E-4150-ADC6-6D12B488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413F22-8498-492E-B16A-5A5EFF7AD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0181B4-B16D-4DE3-80A6-1EFE31131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1C7EF2-DA31-4FE0-9EBF-EC5F1F54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AECCC2-D7B0-4139-BF06-2250F503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DCDA6-B5AA-4092-87B9-68BC789E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4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A4A556-6227-4085-951A-66A7426F3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5F9627-EE42-4010-B9C8-66A046746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2F74AF-498F-45C8-BBDD-A1D951D7D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974A9D-DAED-4318-B72E-C0D7BE37D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77F09E-D6F7-49F3-9448-D9CFE7B6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7D1C14-717B-4585-A54D-7FA19324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9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83C34B-A925-479E-9EFB-B34EABFFB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82A16F-67D5-419E-8C3B-2D1B2D270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AF24D-D405-4CD4-BB7E-2B0B875DC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FA9FD-5F33-40A6-8E58-27BDD858CCB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F7F70E-52C9-4267-A16A-E3FEA6363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745FFF-C8DA-4ABA-8290-5D9006E52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7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6 Fashion PowerPoint backgrounds_Best PowerPoint templates and Google  Slides fo… | Cool powerpoint backgrounds, Powerpoint background free,  Poster background design">
            <a:extLst>
              <a:ext uri="{FF2B5EF4-FFF2-40B4-BE49-F238E27FC236}">
                <a16:creationId xmlns:a16="http://schemas.microsoft.com/office/drawing/2014/main" xmlns="" id="{E61409CB-4B83-40C0-B0F1-DEC31CC86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474"/>
            <a:ext cx="12192000" cy="84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164FFDA-028A-4EA7-9DAE-2F83941FB445}"/>
              </a:ext>
            </a:extLst>
          </p:cNvPr>
          <p:cNvSpPr txBox="1"/>
          <p:nvPr/>
        </p:nvSpPr>
        <p:spPr>
          <a:xfrm>
            <a:off x="2067909" y="2556284"/>
            <a:ext cx="8056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Giao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lưu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cùng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bộ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đội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0D2562-D258-4CDD-9DCD-E8A793F68E03}"/>
              </a:ext>
            </a:extLst>
          </p:cNvPr>
          <p:cNvSpPr txBox="1"/>
          <p:nvPr/>
        </p:nvSpPr>
        <p:spPr>
          <a:xfrm>
            <a:off x="4761006" y="6105390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3399"/>
                </a:solidFill>
              </a:rPr>
              <a:t>Tháng 12/2021</a:t>
            </a:r>
            <a:endParaRPr lang="en-US" sz="2400" b="1" dirty="0">
              <a:solidFill>
                <a:srgbClr val="FF3399"/>
              </a:solidFill>
            </a:endParaRP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xmlns="" id="{AE89EBD9-4D57-4275-8CB1-CA372BE5C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5898"/>
            <a:ext cx="4501662" cy="2289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20AEE8-87A5-4526-9824-1EDFCDD74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81" y="1010294"/>
            <a:ext cx="1625223" cy="16349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31612BE-0F0A-4D21-89EF-81A3BF640410}"/>
              </a:ext>
            </a:extLst>
          </p:cNvPr>
          <p:cNvSpPr/>
          <p:nvPr/>
        </p:nvSpPr>
        <p:spPr>
          <a:xfrm>
            <a:off x="3018875" y="3421490"/>
            <a:ext cx="6154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Lớp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mẫu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giáo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lớn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A1</a:t>
            </a:r>
          </a:p>
        </p:txBody>
      </p:sp>
    </p:spTree>
    <p:extLst>
      <p:ext uri="{BB962C8B-B14F-4D97-AF65-F5344CB8AC3E}">
        <p14:creationId xmlns:p14="http://schemas.microsoft.com/office/powerpoint/2010/main" val="40271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1.85185E-6 L 3.95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xmlns="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941341" y="468552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2060"/>
                </a:solidFill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</a:rPr>
              <a:t>Câu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>
                <a:solidFill>
                  <a:srgbClr val="002060"/>
                </a:solidFill>
              </a:rPr>
              <a:t>1: 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Đâu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trang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phục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chú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bộ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đội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?</a:t>
            </a: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6E99E0F-95E5-47EF-832B-51C0A4CE0D7F}"/>
              </a:ext>
            </a:extLst>
          </p:cNvPr>
          <p:cNvGrpSpPr/>
          <p:nvPr/>
        </p:nvGrpSpPr>
        <p:grpSpPr>
          <a:xfrm>
            <a:off x="5276041" y="2007461"/>
            <a:ext cx="2041864" cy="720020"/>
            <a:chOff x="4740676" y="2981731"/>
            <a:chExt cx="2041864" cy="720020"/>
          </a:xfrm>
        </p:grpSpPr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xmlns="" id="{2A605674-4CDC-48B7-B150-B8ACE5A94ED5}"/>
                </a:ext>
              </a:extLst>
            </p:cNvPr>
            <p:cNvSpPr/>
            <p:nvPr/>
          </p:nvSpPr>
          <p:spPr>
            <a:xfrm>
              <a:off x="48205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04F592E-BD49-432C-ADED-4774BF64928E}"/>
                </a:ext>
              </a:extLst>
            </p:cNvPr>
            <p:cNvSpPr txBox="1"/>
            <p:nvPr/>
          </p:nvSpPr>
          <p:spPr>
            <a:xfrm>
              <a:off x="4740676" y="3101675"/>
              <a:ext cx="204186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rgbClr val="002060"/>
                  </a:solidFill>
                </a:rPr>
                <a:t>B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071DEE4-36A9-4EDE-A18B-55FCAF107946}"/>
              </a:ext>
            </a:extLst>
          </p:cNvPr>
          <p:cNvGrpSpPr/>
          <p:nvPr/>
        </p:nvGrpSpPr>
        <p:grpSpPr>
          <a:xfrm>
            <a:off x="2325794" y="1998231"/>
            <a:ext cx="2041864" cy="720020"/>
            <a:chOff x="2465125" y="2981731"/>
            <a:chExt cx="2041864" cy="720020"/>
          </a:xfrm>
        </p:grpSpPr>
        <p:sp>
          <p:nvSpPr>
            <p:cNvPr id="34" name="Flowchart: Terminator 33">
              <a:extLst>
                <a:ext uri="{FF2B5EF4-FFF2-40B4-BE49-F238E27FC236}">
                  <a16:creationId xmlns:a16="http://schemas.microsoft.com/office/drawing/2014/main" xmlns="" id="{02CEE563-26DC-4DA6-B892-A786A722303B}"/>
                </a:ext>
              </a:extLst>
            </p:cNvPr>
            <p:cNvSpPr/>
            <p:nvPr/>
          </p:nvSpPr>
          <p:spPr>
            <a:xfrm>
              <a:off x="2505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A72175C-D723-4C69-B5E0-BD396532ACA6}"/>
                </a:ext>
              </a:extLst>
            </p:cNvPr>
            <p:cNvSpPr txBox="1"/>
            <p:nvPr/>
          </p:nvSpPr>
          <p:spPr>
            <a:xfrm>
              <a:off x="2465125" y="3110906"/>
              <a:ext cx="204186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rgbClr val="002060"/>
                  </a:solidFill>
                </a:rPr>
                <a:t>A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72BC200-C3FD-477A-828A-7F7A35BDC907}"/>
              </a:ext>
            </a:extLst>
          </p:cNvPr>
          <p:cNvGrpSpPr/>
          <p:nvPr/>
        </p:nvGrpSpPr>
        <p:grpSpPr>
          <a:xfrm>
            <a:off x="7764406" y="2007461"/>
            <a:ext cx="2420248" cy="720020"/>
            <a:chOff x="6971837" y="2981731"/>
            <a:chExt cx="2420248" cy="720020"/>
          </a:xfrm>
        </p:grpSpPr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xmlns="" id="{A53A2178-1E74-44A0-8464-EDDD89178B55}"/>
                </a:ext>
              </a:extLst>
            </p:cNvPr>
            <p:cNvSpPr/>
            <p:nvPr/>
          </p:nvSpPr>
          <p:spPr>
            <a:xfrm>
              <a:off x="7136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78937B6-7670-4486-9799-BE8DE7449C48}"/>
                </a:ext>
              </a:extLst>
            </p:cNvPr>
            <p:cNvSpPr txBox="1"/>
            <p:nvPr/>
          </p:nvSpPr>
          <p:spPr>
            <a:xfrm>
              <a:off x="6971837" y="3120138"/>
              <a:ext cx="2420248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rgbClr val="002060"/>
                  </a:solidFill>
                </a:rPr>
                <a:t>C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8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41" y="738058"/>
            <a:ext cx="1997731" cy="6239144"/>
          </a:xfrm>
          <a:prstGeom prst="rect">
            <a:avLst/>
          </a:prstGeom>
        </p:spPr>
      </p:pic>
      <p:pic>
        <p:nvPicPr>
          <p:cNvPr id="39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3756" y="4011908"/>
            <a:ext cx="2139144" cy="2943220"/>
          </a:xfrm>
          <a:prstGeom prst="rect">
            <a:avLst/>
          </a:prstGeom>
        </p:spPr>
      </p:pic>
      <p:sp>
        <p:nvSpPr>
          <p:cNvPr id="13" name="AutoShape 2" descr="giáo án khám phá khoa học- tìm hiểu về chú bộ đội chu de chu bo doi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356" t="10911" r="-356" b="-2855"/>
          <a:stretch/>
        </p:blipFill>
        <p:spPr>
          <a:xfrm>
            <a:off x="7764406" y="2950031"/>
            <a:ext cx="2466975" cy="1698992"/>
          </a:xfrm>
          <a:prstGeom prst="rect">
            <a:avLst/>
          </a:prstGeom>
        </p:spPr>
      </p:pic>
      <p:sp>
        <p:nvSpPr>
          <p:cNvPr id="15" name="AutoShape 4" descr="Trang phục bác sĩ cho bé Cửa hàng đồ dùng đồ chơi mầm non V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6041" y="2944162"/>
            <a:ext cx="2162175" cy="16630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1129" y="2949819"/>
            <a:ext cx="2563901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4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xmlns="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657226" y="405893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2060"/>
                </a:solidFill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</a:rPr>
              <a:t>Câu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vi-VN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              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việc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chú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bộ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đội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gì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vi-VN" sz="1600" dirty="0"/>
              <a:t/>
            </a:r>
            <a:br>
              <a:rPr lang="vi-VN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6E99E0F-95E5-47EF-832B-51C0A4CE0D7F}"/>
              </a:ext>
            </a:extLst>
          </p:cNvPr>
          <p:cNvGrpSpPr/>
          <p:nvPr/>
        </p:nvGrpSpPr>
        <p:grpSpPr>
          <a:xfrm>
            <a:off x="5276166" y="2248173"/>
            <a:ext cx="2639813" cy="725566"/>
            <a:chOff x="4820575" y="2981731"/>
            <a:chExt cx="2041864" cy="725566"/>
          </a:xfrm>
        </p:grpSpPr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xmlns="" id="{2A605674-4CDC-48B7-B150-B8ACE5A94ED5}"/>
                </a:ext>
              </a:extLst>
            </p:cNvPr>
            <p:cNvSpPr/>
            <p:nvPr/>
          </p:nvSpPr>
          <p:spPr>
            <a:xfrm>
              <a:off x="48205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04F592E-BD49-432C-ADED-4774BF64928E}"/>
                </a:ext>
              </a:extLst>
            </p:cNvPr>
            <p:cNvSpPr txBox="1"/>
            <p:nvPr/>
          </p:nvSpPr>
          <p:spPr>
            <a:xfrm>
              <a:off x="4820575" y="3060966"/>
              <a:ext cx="20418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B.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Canh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gác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,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giữ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bình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yên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cho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Tổ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Quốc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071DEE4-36A9-4EDE-A18B-55FCAF107946}"/>
              </a:ext>
            </a:extLst>
          </p:cNvPr>
          <p:cNvGrpSpPr/>
          <p:nvPr/>
        </p:nvGrpSpPr>
        <p:grpSpPr>
          <a:xfrm>
            <a:off x="2521123" y="2253719"/>
            <a:ext cx="2398821" cy="720020"/>
            <a:chOff x="2392208" y="2981731"/>
            <a:chExt cx="2190841" cy="720020"/>
          </a:xfrm>
        </p:grpSpPr>
        <p:sp>
          <p:nvSpPr>
            <p:cNvPr id="34" name="Flowchart: Terminator 33">
              <a:extLst>
                <a:ext uri="{FF2B5EF4-FFF2-40B4-BE49-F238E27FC236}">
                  <a16:creationId xmlns:a16="http://schemas.microsoft.com/office/drawing/2014/main" xmlns="" id="{02CEE563-26DC-4DA6-B892-A786A722303B}"/>
                </a:ext>
              </a:extLst>
            </p:cNvPr>
            <p:cNvSpPr/>
            <p:nvPr/>
          </p:nvSpPr>
          <p:spPr>
            <a:xfrm>
              <a:off x="2505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A72175C-D723-4C69-B5E0-BD396532ACA6}"/>
                </a:ext>
              </a:extLst>
            </p:cNvPr>
            <p:cNvSpPr txBox="1"/>
            <p:nvPr/>
          </p:nvSpPr>
          <p:spPr>
            <a:xfrm>
              <a:off x="2392208" y="3101675"/>
              <a:ext cx="2190841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rgbClr val="002060"/>
                  </a:solidFill>
                </a:rPr>
                <a:t> A</a:t>
              </a:r>
              <a:r>
                <a:rPr lang="en-US" sz="2800" b="1" dirty="0">
                  <a:solidFill>
                    <a:srgbClr val="002060"/>
                  </a:solidFill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</a:rPr>
                <a:t>Nghe</a:t>
              </a:r>
              <a:r>
                <a:rPr lang="en-US" sz="28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</a:rPr>
                <a:t>nhạc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72BC200-C3FD-477A-828A-7F7A35BDC907}"/>
              </a:ext>
            </a:extLst>
          </p:cNvPr>
          <p:cNvGrpSpPr/>
          <p:nvPr/>
        </p:nvGrpSpPr>
        <p:grpSpPr>
          <a:xfrm>
            <a:off x="8136642" y="2253720"/>
            <a:ext cx="2420248" cy="720020"/>
            <a:chOff x="6971837" y="2981731"/>
            <a:chExt cx="2420248" cy="720020"/>
          </a:xfrm>
        </p:grpSpPr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xmlns="" id="{A53A2178-1E74-44A0-8464-EDDD89178B55}"/>
                </a:ext>
              </a:extLst>
            </p:cNvPr>
            <p:cNvSpPr/>
            <p:nvPr/>
          </p:nvSpPr>
          <p:spPr>
            <a:xfrm>
              <a:off x="7136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78937B6-7670-4486-9799-BE8DE7449C48}"/>
                </a:ext>
              </a:extLst>
            </p:cNvPr>
            <p:cNvSpPr txBox="1"/>
            <p:nvPr/>
          </p:nvSpPr>
          <p:spPr>
            <a:xfrm>
              <a:off x="6971837" y="3120138"/>
              <a:ext cx="2420248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C. </a:t>
              </a:r>
              <a:r>
                <a:rPr lang="en-US" sz="2800" b="1" dirty="0" err="1" smtClean="0">
                  <a:solidFill>
                    <a:srgbClr val="002060"/>
                  </a:solidFill>
                </a:rPr>
                <a:t>Đi</a:t>
              </a:r>
              <a:r>
                <a:rPr lang="en-US" sz="28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</a:rPr>
                <a:t>chơi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9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41" y="738058"/>
            <a:ext cx="1997731" cy="6239144"/>
          </a:xfrm>
          <a:prstGeom prst="rect">
            <a:avLst/>
          </a:prstGeom>
        </p:spPr>
      </p:pic>
      <p:pic>
        <p:nvPicPr>
          <p:cNvPr id="40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3756" y="4011908"/>
            <a:ext cx="2139144" cy="294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6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xmlns="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964531" y="415215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3</a:t>
            </a:r>
            <a:r>
              <a:rPr lang="en-US" sz="4000" b="1" dirty="0" smtClean="0">
                <a:solidFill>
                  <a:srgbClr val="002060"/>
                </a:solidFill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</a:rPr>
              <a:t>Ngày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thành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lập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Quân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đội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nhân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dân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Việt</a:t>
            </a:r>
            <a:r>
              <a:rPr lang="en-US" sz="4000" b="1" dirty="0" smtClean="0">
                <a:solidFill>
                  <a:srgbClr val="002060"/>
                </a:solidFill>
              </a:rPr>
              <a:t> Nam 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                                     </a:t>
            </a:r>
            <a:r>
              <a:rPr lang="en-US" sz="4000" b="1" dirty="0" err="1" smtClean="0">
                <a:solidFill>
                  <a:srgbClr val="002060"/>
                </a:solidFill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ngày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</a:rPr>
              <a:t>? </a:t>
            </a:r>
            <a:r>
              <a:rPr lang="vi-VN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                                   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600" dirty="0"/>
              <a:t/>
            </a:r>
            <a:br>
              <a:rPr lang="vi-VN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071DEE4-36A9-4EDE-A18B-55FCAF107946}"/>
              </a:ext>
            </a:extLst>
          </p:cNvPr>
          <p:cNvGrpSpPr/>
          <p:nvPr/>
        </p:nvGrpSpPr>
        <p:grpSpPr>
          <a:xfrm>
            <a:off x="2643612" y="2003624"/>
            <a:ext cx="2002012" cy="932282"/>
            <a:chOff x="1978363" y="2981731"/>
            <a:chExt cx="2488677" cy="1423951"/>
          </a:xfrm>
        </p:grpSpPr>
        <p:sp>
          <p:nvSpPr>
            <p:cNvPr id="34" name="Flowchart: Terminator 33">
              <a:extLst>
                <a:ext uri="{FF2B5EF4-FFF2-40B4-BE49-F238E27FC236}">
                  <a16:creationId xmlns:a16="http://schemas.microsoft.com/office/drawing/2014/main" xmlns="" id="{02CEE563-26DC-4DA6-B892-A786A722303B}"/>
                </a:ext>
              </a:extLst>
            </p:cNvPr>
            <p:cNvSpPr/>
            <p:nvPr/>
          </p:nvSpPr>
          <p:spPr>
            <a:xfrm>
              <a:off x="1978363" y="2981731"/>
              <a:ext cx="2488677" cy="1060475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A72175C-D723-4C69-B5E0-BD396532ACA6}"/>
                </a:ext>
              </a:extLst>
            </p:cNvPr>
            <p:cNvSpPr txBox="1"/>
            <p:nvPr/>
          </p:nvSpPr>
          <p:spPr>
            <a:xfrm>
              <a:off x="1978363" y="3080021"/>
              <a:ext cx="2400397" cy="1325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A.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000" b="1" i="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22/12</a:t>
              </a:r>
              <a:r>
                <a:rPr lang="vi-VN" sz="2800" b="1" dirty="0">
                  <a:solidFill>
                    <a:srgbClr val="002060"/>
                  </a:solidFill>
                </a:rPr>
                <a:t/>
              </a:r>
              <a:br>
                <a:rPr lang="vi-VN" sz="2800" b="1" dirty="0">
                  <a:solidFill>
                    <a:srgbClr val="002060"/>
                  </a:solidFill>
                </a:rPr>
              </a:br>
              <a:r>
                <a:rPr lang="en-US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DDAFFBD-E489-42FE-988B-B1C28CC05ED7}"/>
              </a:ext>
            </a:extLst>
          </p:cNvPr>
          <p:cNvGrpSpPr/>
          <p:nvPr/>
        </p:nvGrpSpPr>
        <p:grpSpPr>
          <a:xfrm>
            <a:off x="5338729" y="2003624"/>
            <a:ext cx="2003245" cy="739863"/>
            <a:chOff x="3787804" y="3437026"/>
            <a:chExt cx="2488677" cy="965499"/>
          </a:xfrm>
        </p:grpSpPr>
        <p:sp>
          <p:nvSpPr>
            <p:cNvPr id="38" name="Flowchart: Terminator 37">
              <a:extLst>
                <a:ext uri="{FF2B5EF4-FFF2-40B4-BE49-F238E27FC236}">
                  <a16:creationId xmlns:a16="http://schemas.microsoft.com/office/drawing/2014/main" xmlns="" id="{6CDA1FB3-F636-4F08-881C-142F3035031A}"/>
                </a:ext>
              </a:extLst>
            </p:cNvPr>
            <p:cNvSpPr/>
            <p:nvPr/>
          </p:nvSpPr>
          <p:spPr>
            <a:xfrm>
              <a:off x="3787804" y="3437026"/>
              <a:ext cx="2488677" cy="965499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40CE50-B391-4A07-AD97-8F7FC74C4753}"/>
                </a:ext>
              </a:extLst>
            </p:cNvPr>
            <p:cNvSpPr txBox="1"/>
            <p:nvPr/>
          </p:nvSpPr>
          <p:spPr>
            <a:xfrm>
              <a:off x="3831945" y="3565145"/>
              <a:ext cx="2400398" cy="6265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B.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000" b="1" i="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22/11</a:t>
              </a:r>
              <a:r>
                <a:rPr lang="en-US" sz="2800" b="1" i="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A2C2B85-F67A-45C6-BB37-7DDE352A5641}"/>
              </a:ext>
            </a:extLst>
          </p:cNvPr>
          <p:cNvGrpSpPr/>
          <p:nvPr/>
        </p:nvGrpSpPr>
        <p:grpSpPr>
          <a:xfrm>
            <a:off x="8104863" y="1952258"/>
            <a:ext cx="1920787" cy="791229"/>
            <a:chOff x="6498997" y="3549027"/>
            <a:chExt cx="2488677" cy="965499"/>
          </a:xfrm>
        </p:grpSpPr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xmlns="" id="{31BFA3FB-122F-4E3B-8E4A-6E99EE66A860}"/>
                </a:ext>
              </a:extLst>
            </p:cNvPr>
            <p:cNvSpPr/>
            <p:nvPr/>
          </p:nvSpPr>
          <p:spPr>
            <a:xfrm>
              <a:off x="6498997" y="3549027"/>
              <a:ext cx="2488677" cy="965499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4925BD9-C33B-49E8-8657-0B9105247CC6}"/>
                </a:ext>
              </a:extLst>
            </p:cNvPr>
            <p:cNvSpPr txBox="1"/>
            <p:nvPr/>
          </p:nvSpPr>
          <p:spPr>
            <a:xfrm>
              <a:off x="6587276" y="3664745"/>
              <a:ext cx="2400398" cy="585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002060"/>
                  </a:solidFill>
                </a:rPr>
                <a:t>C.</a:t>
              </a:r>
              <a:r>
                <a:rPr lang="en-US" sz="28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i="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22/10</a:t>
              </a:r>
              <a:r>
                <a:rPr lang="en-US" sz="2800" b="1" i="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4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41" y="738058"/>
            <a:ext cx="1997731" cy="6239144"/>
          </a:xfrm>
          <a:prstGeom prst="rect">
            <a:avLst/>
          </a:prstGeom>
        </p:spPr>
      </p:pic>
      <p:pic>
        <p:nvPicPr>
          <p:cNvPr id="31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3756" y="4011908"/>
            <a:ext cx="2139144" cy="294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6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xmlns="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5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4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3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2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1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0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1953994" y="396730"/>
            <a:ext cx="11250659" cy="699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4: </a:t>
            </a:r>
            <a:r>
              <a:rPr lang="en-US" sz="4000" b="1" dirty="0" err="1" smtClean="0">
                <a:solidFill>
                  <a:srgbClr val="002060"/>
                </a:solidFill>
              </a:rPr>
              <a:t>Mời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</a:rPr>
              <a:t> con </a:t>
            </a:r>
            <a:r>
              <a:rPr lang="en-US" sz="4000" b="1" dirty="0" err="1" smtClean="0">
                <a:solidFill>
                  <a:srgbClr val="002060"/>
                </a:solidFill>
              </a:rPr>
              <a:t>cùng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hát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theo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hát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sau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nhé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smtClean="0">
                <a:solidFill>
                  <a:srgbClr val="002060"/>
                </a:solidFill>
              </a:rPr>
              <a:t>                               </a:t>
            </a:r>
            <a:r>
              <a:rPr lang="vi-VN" sz="1600" dirty="0"/>
              <a:t/>
            </a:r>
            <a:br>
              <a:rPr lang="vi-VN" sz="1600" dirty="0"/>
            </a:br>
            <a:r>
              <a:rPr lang="en-US" sz="16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4" name="Flowchart: Terminator 33">
            <a:extLst>
              <a:ext uri="{FF2B5EF4-FFF2-40B4-BE49-F238E27FC236}">
                <a16:creationId xmlns:a16="http://schemas.microsoft.com/office/drawing/2014/main" xmlns="" id="{02CEE563-26DC-4DA6-B892-A786A722303B}"/>
              </a:ext>
            </a:extLst>
          </p:cNvPr>
          <p:cNvSpPr/>
          <p:nvPr/>
        </p:nvSpPr>
        <p:spPr>
          <a:xfrm>
            <a:off x="2120733" y="2416270"/>
            <a:ext cx="2488677" cy="965499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A.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giáo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F86BB71-027E-45D7-8C0D-F6694159BDD3}"/>
              </a:ext>
            </a:extLst>
          </p:cNvPr>
          <p:cNvGrpSpPr/>
          <p:nvPr/>
        </p:nvGrpSpPr>
        <p:grpSpPr>
          <a:xfrm>
            <a:off x="5377758" y="2457336"/>
            <a:ext cx="2591569" cy="1052100"/>
            <a:chOff x="3740503" y="3507801"/>
            <a:chExt cx="2964877" cy="1173958"/>
          </a:xfrm>
        </p:grpSpPr>
        <p:sp>
          <p:nvSpPr>
            <p:cNvPr id="38" name="Flowchart: Terminator 37">
              <a:extLst>
                <a:ext uri="{FF2B5EF4-FFF2-40B4-BE49-F238E27FC236}">
                  <a16:creationId xmlns:a16="http://schemas.microsoft.com/office/drawing/2014/main" xmlns="" id="{6CDA1FB3-F636-4F08-881C-142F3035031A}"/>
                </a:ext>
              </a:extLst>
            </p:cNvPr>
            <p:cNvSpPr/>
            <p:nvPr/>
          </p:nvSpPr>
          <p:spPr>
            <a:xfrm>
              <a:off x="3740503" y="3507801"/>
              <a:ext cx="2964877" cy="965498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40CE50-B391-4A07-AD97-8F7FC74C4753}"/>
                </a:ext>
              </a:extLst>
            </p:cNvPr>
            <p:cNvSpPr txBox="1"/>
            <p:nvPr/>
          </p:nvSpPr>
          <p:spPr>
            <a:xfrm>
              <a:off x="3740503" y="3651486"/>
              <a:ext cx="2912284" cy="1030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2060"/>
                  </a:solidFill>
                </a:rPr>
                <a:t>B.</a:t>
              </a:r>
              <a:r>
                <a:rPr lang="en-US" sz="32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Chú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bộ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đội</a:t>
              </a:r>
              <a:r>
                <a:rPr lang="vi-VN" sz="3200" dirty="0">
                  <a:solidFill>
                    <a:srgbClr val="002060"/>
                  </a:solidFill>
                </a:rPr>
                <a:t/>
              </a:r>
              <a:br>
                <a:rPr lang="vi-VN" sz="3200" dirty="0">
                  <a:solidFill>
                    <a:srgbClr val="002060"/>
                  </a:solidFill>
                </a:rPr>
              </a:br>
              <a:r>
                <a:rPr lang="en-US" sz="280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1" name="Flowchart: Terminator 40">
            <a:extLst>
              <a:ext uri="{FF2B5EF4-FFF2-40B4-BE49-F238E27FC236}">
                <a16:creationId xmlns:a16="http://schemas.microsoft.com/office/drawing/2014/main" xmlns="" id="{31BFA3FB-122F-4E3B-8E4A-6E99EE66A860}"/>
              </a:ext>
            </a:extLst>
          </p:cNvPr>
          <p:cNvSpPr/>
          <p:nvPr/>
        </p:nvSpPr>
        <p:spPr>
          <a:xfrm>
            <a:off x="8597788" y="2461763"/>
            <a:ext cx="2488677" cy="8745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C.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sĩ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4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" y="396730"/>
            <a:ext cx="1997731" cy="6239144"/>
          </a:xfrm>
          <a:prstGeom prst="rect">
            <a:avLst/>
          </a:prstGeom>
        </p:spPr>
      </p:pic>
      <p:pic>
        <p:nvPicPr>
          <p:cNvPr id="31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6893" y="4011908"/>
            <a:ext cx="2139144" cy="2943220"/>
          </a:xfrm>
          <a:prstGeom prst="rect">
            <a:avLst/>
          </a:prstGeom>
        </p:spPr>
      </p:pic>
      <p:pic>
        <p:nvPicPr>
          <p:cNvPr id="2" name="ChuBoDoi-V.A-262408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50557" y="1703244"/>
            <a:ext cx="487363" cy="487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5240401" y="1044573"/>
            <a:ext cx="11250659" cy="13647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002060"/>
                </a:solidFill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hát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nói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về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ai</a:t>
            </a:r>
            <a:r>
              <a:rPr lang="en-US" sz="4000" b="1" dirty="0" smtClean="0">
                <a:solidFill>
                  <a:srgbClr val="002060"/>
                </a:solidFill>
              </a:rPr>
              <a:t> ?</a:t>
            </a:r>
            <a:r>
              <a:rPr lang="vi-VN" sz="16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                                   </a:t>
            </a:r>
            <a:r>
              <a:rPr lang="en-US" sz="4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600" dirty="0"/>
              <a:t/>
            </a:r>
            <a:br>
              <a:rPr lang="vi-VN" sz="1600" dirty="0"/>
            </a:br>
            <a:r>
              <a:rPr lang="en-US" sz="16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  <p:bldP spid="34" grpId="0" animBg="1"/>
      <p:bldP spid="34" grpId="1" animBg="1"/>
      <p:bldP spid="41" grpId="0" animBg="1"/>
      <p:bldP spid="41" grpId="1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xmlns="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1444367" y="1031924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5: </a:t>
            </a:r>
            <a:r>
              <a:rPr lang="vi-VN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Nơi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tác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chú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bộ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đội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đâu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vi-VN" sz="4000" dirty="0">
                <a:solidFill>
                  <a:srgbClr val="002060"/>
                </a:solidFill>
              </a:rPr>
              <a:t/>
            </a:r>
            <a:br>
              <a:rPr lang="vi-VN" sz="4000" dirty="0">
                <a:solidFill>
                  <a:srgbClr val="002060"/>
                </a:solidFill>
              </a:rPr>
            </a:br>
            <a:r>
              <a:rPr lang="vi-VN" sz="1600" dirty="0"/>
              <a:t/>
            </a:r>
            <a:br>
              <a:rPr lang="vi-VN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071DEE4-36A9-4EDE-A18B-55FCAF107946}"/>
              </a:ext>
            </a:extLst>
          </p:cNvPr>
          <p:cNvGrpSpPr/>
          <p:nvPr/>
        </p:nvGrpSpPr>
        <p:grpSpPr>
          <a:xfrm>
            <a:off x="3281895" y="2517027"/>
            <a:ext cx="1797099" cy="618539"/>
            <a:chOff x="2465124" y="2981731"/>
            <a:chExt cx="2181623" cy="720020"/>
          </a:xfrm>
        </p:grpSpPr>
        <p:sp>
          <p:nvSpPr>
            <p:cNvPr id="34" name="Flowchart: Terminator 33">
              <a:extLst>
                <a:ext uri="{FF2B5EF4-FFF2-40B4-BE49-F238E27FC236}">
                  <a16:creationId xmlns:a16="http://schemas.microsoft.com/office/drawing/2014/main" xmlns="" id="{02CEE563-26DC-4DA6-B892-A786A722303B}"/>
                </a:ext>
              </a:extLst>
            </p:cNvPr>
            <p:cNvSpPr/>
            <p:nvPr/>
          </p:nvSpPr>
          <p:spPr>
            <a:xfrm>
              <a:off x="2505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A72175C-D723-4C69-B5E0-BD396532ACA6}"/>
                </a:ext>
              </a:extLst>
            </p:cNvPr>
            <p:cNvSpPr txBox="1"/>
            <p:nvPr/>
          </p:nvSpPr>
          <p:spPr>
            <a:xfrm>
              <a:off x="2465124" y="3110906"/>
              <a:ext cx="2181623" cy="397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002060"/>
                  </a:solidFill>
                </a:rPr>
                <a:t>A.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Doanh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trại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1953157-316E-4C57-B376-0DCC0B954738}"/>
              </a:ext>
            </a:extLst>
          </p:cNvPr>
          <p:cNvGrpSpPr/>
          <p:nvPr/>
        </p:nvGrpSpPr>
        <p:grpSpPr>
          <a:xfrm>
            <a:off x="5772366" y="2517027"/>
            <a:ext cx="1823492" cy="618539"/>
            <a:chOff x="2465124" y="2981731"/>
            <a:chExt cx="2181623" cy="720020"/>
          </a:xfrm>
        </p:grpSpPr>
        <p:sp>
          <p:nvSpPr>
            <p:cNvPr id="38" name="Flowchart: Terminator 37">
              <a:extLst>
                <a:ext uri="{FF2B5EF4-FFF2-40B4-BE49-F238E27FC236}">
                  <a16:creationId xmlns:a16="http://schemas.microsoft.com/office/drawing/2014/main" xmlns="" id="{BE5D8BEB-B42A-45E1-B601-ABF58C68B52E}"/>
                </a:ext>
              </a:extLst>
            </p:cNvPr>
            <p:cNvSpPr/>
            <p:nvPr/>
          </p:nvSpPr>
          <p:spPr>
            <a:xfrm>
              <a:off x="2505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4700C8-9E5C-4A38-BAEC-641A5B1ABC3F}"/>
                </a:ext>
              </a:extLst>
            </p:cNvPr>
            <p:cNvSpPr txBox="1"/>
            <p:nvPr/>
          </p:nvSpPr>
          <p:spPr>
            <a:xfrm>
              <a:off x="2465124" y="3110906"/>
              <a:ext cx="2181623" cy="397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002060"/>
                  </a:solidFill>
                </a:rPr>
                <a:t>B.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Trường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học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61D90D5-F88E-49C7-B7E8-2D398C8545A7}"/>
              </a:ext>
            </a:extLst>
          </p:cNvPr>
          <p:cNvGrpSpPr/>
          <p:nvPr/>
        </p:nvGrpSpPr>
        <p:grpSpPr>
          <a:xfrm>
            <a:off x="8051548" y="2517027"/>
            <a:ext cx="1825783" cy="618539"/>
            <a:chOff x="2465124" y="2981731"/>
            <a:chExt cx="2181623" cy="720020"/>
          </a:xfrm>
        </p:grpSpPr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xmlns="" id="{6F6BB625-7E01-4A6E-8338-F5CC16EF72BE}"/>
                </a:ext>
              </a:extLst>
            </p:cNvPr>
            <p:cNvSpPr/>
            <p:nvPr/>
          </p:nvSpPr>
          <p:spPr>
            <a:xfrm>
              <a:off x="2505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F4E8ED9F-BF00-481F-8B30-AAE263464153}"/>
                </a:ext>
              </a:extLst>
            </p:cNvPr>
            <p:cNvSpPr txBox="1"/>
            <p:nvPr/>
          </p:nvSpPr>
          <p:spPr>
            <a:xfrm>
              <a:off x="2465124" y="3110906"/>
              <a:ext cx="2181623" cy="397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002060"/>
                  </a:solidFill>
                </a:rPr>
                <a:t>C.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Bệnh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viện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4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" y="396730"/>
            <a:ext cx="1997731" cy="6239144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6893" y="4011908"/>
            <a:ext cx="2139144" cy="294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6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xmlns="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2201911" y="784741"/>
            <a:ext cx="94218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6: </a:t>
            </a:r>
            <a:r>
              <a:rPr lang="en-US" sz="4000" b="1" dirty="0" err="1">
                <a:solidFill>
                  <a:srgbClr val="002060"/>
                </a:solidFill>
              </a:rPr>
              <a:t>Khi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canh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gác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chú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bộ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đội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thường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mang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theo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mình</a:t>
            </a:r>
            <a:r>
              <a:rPr lang="en-US" sz="4000" b="1" dirty="0" smtClean="0">
                <a:solidFill>
                  <a:srgbClr val="002060"/>
                </a:solidFill>
              </a:rPr>
              <a:t>?</a:t>
            </a:r>
            <a:r>
              <a:rPr lang="vi-VN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                                   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600" dirty="0"/>
              <a:t/>
            </a:r>
            <a:br>
              <a:rPr lang="vi-VN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071DEE4-36A9-4EDE-A18B-55FCAF107946}"/>
              </a:ext>
            </a:extLst>
          </p:cNvPr>
          <p:cNvGrpSpPr/>
          <p:nvPr/>
        </p:nvGrpSpPr>
        <p:grpSpPr>
          <a:xfrm>
            <a:off x="3060071" y="3497309"/>
            <a:ext cx="1816823" cy="703500"/>
            <a:chOff x="1978363" y="2981731"/>
            <a:chExt cx="2488677" cy="1060475"/>
          </a:xfrm>
        </p:grpSpPr>
        <p:sp>
          <p:nvSpPr>
            <p:cNvPr id="34" name="Flowchart: Terminator 33">
              <a:extLst>
                <a:ext uri="{FF2B5EF4-FFF2-40B4-BE49-F238E27FC236}">
                  <a16:creationId xmlns:a16="http://schemas.microsoft.com/office/drawing/2014/main" xmlns="" id="{02CEE563-26DC-4DA6-B892-A786A722303B}"/>
                </a:ext>
              </a:extLst>
            </p:cNvPr>
            <p:cNvSpPr/>
            <p:nvPr/>
          </p:nvSpPr>
          <p:spPr>
            <a:xfrm>
              <a:off x="1978363" y="2981731"/>
              <a:ext cx="2488677" cy="1060475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A72175C-D723-4C69-B5E0-BD396532ACA6}"/>
                </a:ext>
              </a:extLst>
            </p:cNvPr>
            <p:cNvSpPr txBox="1"/>
            <p:nvPr/>
          </p:nvSpPr>
          <p:spPr>
            <a:xfrm>
              <a:off x="2053432" y="2981731"/>
              <a:ext cx="2400397" cy="9533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A.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Sách</a:t>
              </a:r>
              <a:r>
                <a:rPr lang="vi-VN" sz="2800" dirty="0">
                  <a:solidFill>
                    <a:srgbClr val="002060"/>
                  </a:solidFill>
                </a:rPr>
                <a:t/>
              </a:r>
              <a:br>
                <a:rPr lang="vi-VN" sz="2800" dirty="0">
                  <a:solidFill>
                    <a:srgbClr val="002060"/>
                  </a:solidFill>
                </a:rPr>
              </a:br>
              <a:r>
                <a:rPr lang="en-US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867633F-A43B-4B61-954B-1F05C2D39E1A}"/>
              </a:ext>
            </a:extLst>
          </p:cNvPr>
          <p:cNvGrpSpPr/>
          <p:nvPr/>
        </p:nvGrpSpPr>
        <p:grpSpPr>
          <a:xfrm>
            <a:off x="5852195" y="3515417"/>
            <a:ext cx="1805222" cy="867930"/>
            <a:chOff x="1978363" y="2981731"/>
            <a:chExt cx="2488677" cy="1435184"/>
          </a:xfrm>
        </p:grpSpPr>
        <p:sp>
          <p:nvSpPr>
            <p:cNvPr id="38" name="Flowchart: Terminator 37">
              <a:extLst>
                <a:ext uri="{FF2B5EF4-FFF2-40B4-BE49-F238E27FC236}">
                  <a16:creationId xmlns:a16="http://schemas.microsoft.com/office/drawing/2014/main" xmlns="" id="{6CDA1FB3-F636-4F08-881C-142F3035031A}"/>
                </a:ext>
              </a:extLst>
            </p:cNvPr>
            <p:cNvSpPr/>
            <p:nvPr/>
          </p:nvSpPr>
          <p:spPr>
            <a:xfrm>
              <a:off x="1978363" y="2981731"/>
              <a:ext cx="2488677" cy="1060475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40CE50-B391-4A07-AD97-8F7FC74C4753}"/>
                </a:ext>
              </a:extLst>
            </p:cNvPr>
            <p:cNvSpPr txBox="1"/>
            <p:nvPr/>
          </p:nvSpPr>
          <p:spPr>
            <a:xfrm>
              <a:off x="2053432" y="2981731"/>
              <a:ext cx="2400397" cy="14351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B.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Súng</a:t>
              </a:r>
              <a:r>
                <a:rPr lang="vi-VN" sz="2800" dirty="0">
                  <a:solidFill>
                    <a:srgbClr val="002060"/>
                  </a:solidFill>
                </a:rPr>
                <a:t/>
              </a:r>
              <a:br>
                <a:rPr lang="vi-VN" sz="2800" dirty="0">
                  <a:solidFill>
                    <a:srgbClr val="002060"/>
                  </a:solidFill>
                </a:rPr>
              </a:br>
              <a:r>
                <a:rPr lang="en-US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1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" y="396730"/>
            <a:ext cx="1997731" cy="6239144"/>
          </a:xfrm>
          <a:prstGeom prst="rect">
            <a:avLst/>
          </a:prstGeom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6893" y="4011908"/>
            <a:ext cx="2139144" cy="294322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071DEE4-36A9-4EDE-A18B-55FCAF107946}"/>
              </a:ext>
            </a:extLst>
          </p:cNvPr>
          <p:cNvGrpSpPr/>
          <p:nvPr/>
        </p:nvGrpSpPr>
        <p:grpSpPr>
          <a:xfrm>
            <a:off x="8392563" y="3489194"/>
            <a:ext cx="1816823" cy="703500"/>
            <a:chOff x="1978363" y="2981731"/>
            <a:chExt cx="2488677" cy="1060475"/>
          </a:xfrm>
        </p:grpSpPr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xmlns="" id="{02CEE563-26DC-4DA6-B892-A786A722303B}"/>
                </a:ext>
              </a:extLst>
            </p:cNvPr>
            <p:cNvSpPr/>
            <p:nvPr/>
          </p:nvSpPr>
          <p:spPr>
            <a:xfrm>
              <a:off x="1978363" y="2981731"/>
              <a:ext cx="2488677" cy="1060475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A72175C-D723-4C69-B5E0-BD396532ACA6}"/>
                </a:ext>
              </a:extLst>
            </p:cNvPr>
            <p:cNvSpPr txBox="1"/>
            <p:nvPr/>
          </p:nvSpPr>
          <p:spPr>
            <a:xfrm>
              <a:off x="2053432" y="2981731"/>
              <a:ext cx="2400396" cy="723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A.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Đồ</a:t>
              </a:r>
              <a:r>
                <a:rPr lang="en-US" sz="20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chơi</a:t>
              </a:r>
              <a:r>
                <a:rPr lang="en-US" sz="2800" b="0" i="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1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211</Words>
  <Application>Microsoft Office PowerPoint</Application>
  <PresentationFormat>Widescreen</PresentationFormat>
  <Paragraphs>66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Nguyễn Minh Vân</dc:creator>
  <cp:lastModifiedBy>Hello</cp:lastModifiedBy>
  <cp:revision>11</cp:revision>
  <dcterms:created xsi:type="dcterms:W3CDTF">2021-11-06T07:47:38Z</dcterms:created>
  <dcterms:modified xsi:type="dcterms:W3CDTF">2021-12-21T14:07:09Z</dcterms:modified>
</cp:coreProperties>
</file>