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8.jpg" ContentType="image/jpg"/>
  <Override PartName="/ppt/media/image22.jpg" ContentType="image/jpg"/>
  <Override PartName="/ppt/media/image25.jpg" ContentType="image/jpg"/>
  <Override PartName="/ppt/media/image28.jpg" ContentType="image/jpg"/>
  <Override PartName="/ppt/media/image31.jpg" ContentType="image/jpg"/>
  <Override PartName="/ppt/media/image41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5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167511"/>
            <a:ext cx="3315335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659712"/>
            <a:ext cx="8486775" cy="3782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" y="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GÁO DỤC VÀ ĐÀO TẠO QUẬN LONG BIÊN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46331"/>
            <a:ext cx="762000" cy="7661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2514600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VĐ: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vầy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4- 5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160237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GIÁO DỤC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7412"/>
                  </a:lnTo>
                  <a:lnTo>
                    <a:pt x="4572000" y="3427412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7412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6125" y="3413125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6562723"/>
            <a:ext cx="285750" cy="2762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962400" cy="6096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1066800"/>
              <a:ext cx="5181599" cy="457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6257925"/>
            <a:ext cx="28575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13125"/>
            <a:ext cx="9144000" cy="3444875"/>
            <a:chOff x="0" y="3413125"/>
            <a:chExt cx="9144000" cy="3444875"/>
          </a:xfrm>
        </p:grpSpPr>
        <p:sp>
          <p:nvSpPr>
            <p:cNvPr id="3" name="object 3"/>
            <p:cNvSpPr/>
            <p:nvPr/>
          </p:nvSpPr>
          <p:spPr>
            <a:xfrm>
              <a:off x="0" y="3428999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6125" y="3413124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125" y="3286125"/>
              <a:ext cx="285750" cy="2762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5715000"/>
              <a:ext cx="533400" cy="53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6125" y="3413125"/>
            <a:ext cx="4587875" cy="3444875"/>
            <a:chOff x="4556125" y="3413125"/>
            <a:chExt cx="4587875" cy="3444875"/>
          </a:xfrm>
        </p:grpSpPr>
        <p:sp>
          <p:nvSpPr>
            <p:cNvPr id="3" name="object 3"/>
            <p:cNvSpPr/>
            <p:nvPr/>
          </p:nvSpPr>
          <p:spPr>
            <a:xfrm>
              <a:off x="4570475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56125" y="3413124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8971280" cy="4010025"/>
            <a:chOff x="-6350" y="0"/>
            <a:chExt cx="8971280" cy="4010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6022721" y="0"/>
                  </a:moveTo>
                  <a:lnTo>
                    <a:pt x="4479163" y="1073403"/>
                  </a:lnTo>
                  <a:lnTo>
                    <a:pt x="3463925" y="424688"/>
                  </a:lnTo>
                  <a:lnTo>
                    <a:pt x="3032506" y="1169542"/>
                  </a:lnTo>
                  <a:lnTo>
                    <a:pt x="153454" y="424688"/>
                  </a:lnTo>
                  <a:lnTo>
                    <a:pt x="1918970" y="1409573"/>
                  </a:lnTo>
                  <a:lnTo>
                    <a:pt x="0" y="1594358"/>
                  </a:lnTo>
                  <a:lnTo>
                    <a:pt x="1543685" y="2179066"/>
                  </a:lnTo>
                  <a:lnTo>
                    <a:pt x="55989" y="2699512"/>
                  </a:lnTo>
                  <a:lnTo>
                    <a:pt x="2350262" y="2579242"/>
                  </a:lnTo>
                  <a:lnTo>
                    <a:pt x="1974977" y="3260216"/>
                  </a:lnTo>
                  <a:lnTo>
                    <a:pt x="3199638" y="2891916"/>
                  </a:lnTo>
                  <a:lnTo>
                    <a:pt x="3519042" y="3997325"/>
                  </a:lnTo>
                  <a:lnTo>
                    <a:pt x="4368038" y="2763901"/>
                  </a:lnTo>
                  <a:lnTo>
                    <a:pt x="5494020" y="3652520"/>
                  </a:lnTo>
                  <a:lnTo>
                    <a:pt x="5814568" y="2675382"/>
                  </a:lnTo>
                  <a:lnTo>
                    <a:pt x="7525384" y="3348736"/>
                  </a:lnTo>
                  <a:lnTo>
                    <a:pt x="6982841" y="2395092"/>
                  </a:lnTo>
                  <a:lnTo>
                    <a:pt x="8958326" y="2459482"/>
                  </a:lnTo>
                  <a:lnTo>
                    <a:pt x="7302246" y="1938527"/>
                  </a:lnTo>
                  <a:lnTo>
                    <a:pt x="8749665" y="1505839"/>
                  </a:lnTo>
                  <a:lnTo>
                    <a:pt x="6926833" y="1353692"/>
                  </a:lnTo>
                  <a:lnTo>
                    <a:pt x="7622794" y="824864"/>
                  </a:lnTo>
                  <a:lnTo>
                    <a:pt x="5870575" y="985392"/>
                  </a:lnTo>
                  <a:lnTo>
                    <a:pt x="60227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4479163" y="1073403"/>
                  </a:moveTo>
                  <a:lnTo>
                    <a:pt x="6022721" y="0"/>
                  </a:lnTo>
                  <a:lnTo>
                    <a:pt x="5870575" y="985392"/>
                  </a:lnTo>
                  <a:lnTo>
                    <a:pt x="7622794" y="824864"/>
                  </a:lnTo>
                  <a:lnTo>
                    <a:pt x="6926833" y="1353692"/>
                  </a:lnTo>
                  <a:lnTo>
                    <a:pt x="8749665" y="1505839"/>
                  </a:lnTo>
                  <a:lnTo>
                    <a:pt x="7302246" y="1938527"/>
                  </a:lnTo>
                  <a:lnTo>
                    <a:pt x="8958326" y="2459482"/>
                  </a:lnTo>
                  <a:lnTo>
                    <a:pt x="6982841" y="2395092"/>
                  </a:lnTo>
                  <a:lnTo>
                    <a:pt x="7525384" y="3348736"/>
                  </a:lnTo>
                  <a:lnTo>
                    <a:pt x="5814568" y="2675382"/>
                  </a:lnTo>
                  <a:lnTo>
                    <a:pt x="5494020" y="3652520"/>
                  </a:lnTo>
                  <a:lnTo>
                    <a:pt x="4368038" y="2763901"/>
                  </a:lnTo>
                  <a:lnTo>
                    <a:pt x="3519042" y="3997325"/>
                  </a:lnTo>
                  <a:lnTo>
                    <a:pt x="3199638" y="2891916"/>
                  </a:lnTo>
                  <a:lnTo>
                    <a:pt x="1974977" y="3260216"/>
                  </a:lnTo>
                  <a:lnTo>
                    <a:pt x="2350262" y="2579242"/>
                  </a:lnTo>
                  <a:lnTo>
                    <a:pt x="55989" y="2699512"/>
                  </a:lnTo>
                  <a:lnTo>
                    <a:pt x="1543685" y="2179066"/>
                  </a:lnTo>
                  <a:lnTo>
                    <a:pt x="0" y="1594358"/>
                  </a:lnTo>
                  <a:lnTo>
                    <a:pt x="1918970" y="1409573"/>
                  </a:lnTo>
                  <a:lnTo>
                    <a:pt x="153454" y="424688"/>
                  </a:lnTo>
                  <a:lnTo>
                    <a:pt x="3032506" y="1169542"/>
                  </a:lnTo>
                  <a:lnTo>
                    <a:pt x="3463925" y="424688"/>
                  </a:lnTo>
                  <a:lnTo>
                    <a:pt x="4479163" y="10734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33" y="5600429"/>
            <a:ext cx="1199886" cy="1229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095" y="5600429"/>
            <a:ext cx="1199886" cy="122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296" y="5600429"/>
            <a:ext cx="1199886" cy="12294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47" y="5600429"/>
            <a:ext cx="1199886" cy="12294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845" y="5600429"/>
            <a:ext cx="1199886" cy="12294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270" y="5600429"/>
            <a:ext cx="1199886" cy="12294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3999" cy="10668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9144000" cy="4561840"/>
            <a:chOff x="0" y="0"/>
            <a:chExt cx="9144000" cy="45618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28600"/>
              <a:ext cx="912812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82" y="328282"/>
              <a:ext cx="4159935" cy="4233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005451" cy="485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0"/>
              <a:ext cx="5760974" cy="48577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03375" y="1539316"/>
            <a:ext cx="57321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i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Phần</a:t>
            </a:r>
            <a:r>
              <a:rPr sz="4000" b="1" i="0" u="none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i="0" u="none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sz="4000" b="1" i="0" u="none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i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Tài</a:t>
            </a:r>
            <a:r>
              <a:rPr sz="4000" b="1" i="0" u="none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i="0" u="none" dirty="0">
                <a:solidFill>
                  <a:srgbClr val="FF0000"/>
                </a:solidFill>
                <a:latin typeface="Times New Roman"/>
                <a:cs typeface="Times New Roman"/>
              </a:rPr>
              <a:t>năng</a:t>
            </a:r>
            <a:r>
              <a:rPr sz="4000" b="1" i="0" u="none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i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âm</a:t>
            </a:r>
            <a:r>
              <a:rPr sz="4000" b="1" i="0" u="none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i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nhạc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5751" y="1243583"/>
              <a:ext cx="5535167" cy="2706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526" y="1222628"/>
              <a:ext cx="5519515" cy="26806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33777" y="2364739"/>
              <a:ext cx="1624330" cy="1466215"/>
            </a:xfrm>
            <a:custGeom>
              <a:avLst/>
              <a:gdLst/>
              <a:ahLst/>
              <a:cxnLst/>
              <a:rect l="l" t="t" r="r" b="b"/>
              <a:pathLst>
                <a:path w="1624329" h="1466214">
                  <a:moveTo>
                    <a:pt x="440055" y="1222883"/>
                  </a:moveTo>
                  <a:lnTo>
                    <a:pt x="413853" y="1262653"/>
                  </a:lnTo>
                  <a:lnTo>
                    <a:pt x="409471" y="1307318"/>
                  </a:lnTo>
                  <a:lnTo>
                    <a:pt x="409067" y="1333627"/>
                  </a:lnTo>
                  <a:lnTo>
                    <a:pt x="409854" y="1359507"/>
                  </a:lnTo>
                  <a:lnTo>
                    <a:pt x="415049" y="1407029"/>
                  </a:lnTo>
                  <a:lnTo>
                    <a:pt x="425578" y="1446528"/>
                  </a:lnTo>
                  <a:lnTo>
                    <a:pt x="456565" y="1465834"/>
                  </a:lnTo>
                  <a:lnTo>
                    <a:pt x="467522" y="1461545"/>
                  </a:lnTo>
                  <a:lnTo>
                    <a:pt x="492633" y="1421130"/>
                  </a:lnTo>
                  <a:lnTo>
                    <a:pt x="502173" y="1373044"/>
                  </a:lnTo>
                  <a:lnTo>
                    <a:pt x="504952" y="1310386"/>
                  </a:lnTo>
                  <a:lnTo>
                    <a:pt x="504711" y="1297884"/>
                  </a:lnTo>
                  <a:lnTo>
                    <a:pt x="499512" y="1252978"/>
                  </a:lnTo>
                  <a:lnTo>
                    <a:pt x="471709" y="1220517"/>
                  </a:lnTo>
                  <a:lnTo>
                    <a:pt x="457775" y="1220670"/>
                  </a:lnTo>
                  <a:lnTo>
                    <a:pt x="440055" y="1222883"/>
                  </a:lnTo>
                  <a:close/>
                </a:path>
                <a:path w="1624329" h="1466214">
                  <a:moveTo>
                    <a:pt x="1617599" y="335661"/>
                  </a:moveTo>
                  <a:lnTo>
                    <a:pt x="1609022" y="374804"/>
                  </a:lnTo>
                  <a:lnTo>
                    <a:pt x="1601755" y="415067"/>
                  </a:lnTo>
                  <a:lnTo>
                    <a:pt x="1595774" y="456426"/>
                  </a:lnTo>
                  <a:lnTo>
                    <a:pt x="1591056" y="498856"/>
                  </a:lnTo>
                  <a:lnTo>
                    <a:pt x="1587341" y="556196"/>
                  </a:lnTo>
                  <a:lnTo>
                    <a:pt x="1586698" y="584866"/>
                  </a:lnTo>
                  <a:lnTo>
                    <a:pt x="1586864" y="613537"/>
                  </a:lnTo>
                  <a:lnTo>
                    <a:pt x="1589087" y="658304"/>
                  </a:lnTo>
                  <a:lnTo>
                    <a:pt x="1593977" y="696976"/>
                  </a:lnTo>
                  <a:lnTo>
                    <a:pt x="1606042" y="723138"/>
                  </a:lnTo>
                  <a:lnTo>
                    <a:pt x="1610234" y="718802"/>
                  </a:lnTo>
                  <a:lnTo>
                    <a:pt x="1614630" y="707120"/>
                  </a:lnTo>
                  <a:lnTo>
                    <a:pt x="1619240" y="688080"/>
                  </a:lnTo>
                  <a:lnTo>
                    <a:pt x="1624076" y="661670"/>
                  </a:lnTo>
                  <a:lnTo>
                    <a:pt x="1622996" y="607314"/>
                  </a:lnTo>
                  <a:lnTo>
                    <a:pt x="1621917" y="552962"/>
                  </a:lnTo>
                  <a:lnTo>
                    <a:pt x="1620837" y="498617"/>
                  </a:lnTo>
                  <a:lnTo>
                    <a:pt x="1619758" y="444283"/>
                  </a:lnTo>
                  <a:lnTo>
                    <a:pt x="1618678" y="389963"/>
                  </a:lnTo>
                  <a:lnTo>
                    <a:pt x="1617599" y="335661"/>
                  </a:lnTo>
                  <a:close/>
                </a:path>
                <a:path w="1624329" h="1466214">
                  <a:moveTo>
                    <a:pt x="1179957" y="408177"/>
                  </a:moveTo>
                  <a:lnTo>
                    <a:pt x="1171192" y="447397"/>
                  </a:lnTo>
                  <a:lnTo>
                    <a:pt x="1163748" y="487711"/>
                  </a:lnTo>
                  <a:lnTo>
                    <a:pt x="1157614" y="529121"/>
                  </a:lnTo>
                  <a:lnTo>
                    <a:pt x="1152779" y="571626"/>
                  </a:lnTo>
                  <a:lnTo>
                    <a:pt x="1148746" y="628967"/>
                  </a:lnTo>
                  <a:lnTo>
                    <a:pt x="1147953" y="686308"/>
                  </a:lnTo>
                  <a:lnTo>
                    <a:pt x="1148647" y="709527"/>
                  </a:lnTo>
                  <a:lnTo>
                    <a:pt x="1151989" y="751298"/>
                  </a:lnTo>
                  <a:lnTo>
                    <a:pt x="1159938" y="790162"/>
                  </a:lnTo>
                  <a:lnTo>
                    <a:pt x="1166622" y="796163"/>
                  </a:lnTo>
                  <a:lnTo>
                    <a:pt x="1170836" y="791753"/>
                  </a:lnTo>
                  <a:lnTo>
                    <a:pt x="1175289" y="780033"/>
                  </a:lnTo>
                  <a:lnTo>
                    <a:pt x="1179980" y="760980"/>
                  </a:lnTo>
                  <a:lnTo>
                    <a:pt x="1184910" y="734568"/>
                  </a:lnTo>
                  <a:lnTo>
                    <a:pt x="1184084" y="680157"/>
                  </a:lnTo>
                  <a:lnTo>
                    <a:pt x="1183259" y="625761"/>
                  </a:lnTo>
                  <a:lnTo>
                    <a:pt x="1182433" y="571373"/>
                  </a:lnTo>
                  <a:lnTo>
                    <a:pt x="1181608" y="516984"/>
                  </a:lnTo>
                  <a:lnTo>
                    <a:pt x="1180782" y="462588"/>
                  </a:lnTo>
                  <a:lnTo>
                    <a:pt x="1179957" y="408177"/>
                  </a:lnTo>
                  <a:close/>
                </a:path>
                <a:path w="1624329" h="1466214">
                  <a:moveTo>
                    <a:pt x="442087" y="136651"/>
                  </a:moveTo>
                  <a:lnTo>
                    <a:pt x="429728" y="173138"/>
                  </a:lnTo>
                  <a:lnTo>
                    <a:pt x="424269" y="230457"/>
                  </a:lnTo>
                  <a:lnTo>
                    <a:pt x="422700" y="270920"/>
                  </a:lnTo>
                  <a:lnTo>
                    <a:pt x="421747" y="321783"/>
                  </a:lnTo>
                  <a:lnTo>
                    <a:pt x="421398" y="383034"/>
                  </a:lnTo>
                  <a:lnTo>
                    <a:pt x="421640" y="454660"/>
                  </a:lnTo>
                  <a:lnTo>
                    <a:pt x="422550" y="526289"/>
                  </a:lnTo>
                  <a:lnTo>
                    <a:pt x="424164" y="585549"/>
                  </a:lnTo>
                  <a:lnTo>
                    <a:pt x="426515" y="632450"/>
                  </a:lnTo>
                  <a:lnTo>
                    <a:pt x="433262" y="691820"/>
                  </a:lnTo>
                  <a:lnTo>
                    <a:pt x="445389" y="722502"/>
                  </a:lnTo>
                  <a:lnTo>
                    <a:pt x="450105" y="718097"/>
                  </a:lnTo>
                  <a:lnTo>
                    <a:pt x="461518" y="662305"/>
                  </a:lnTo>
                  <a:lnTo>
                    <a:pt x="465804" y="576945"/>
                  </a:lnTo>
                  <a:lnTo>
                    <a:pt x="466590" y="514090"/>
                  </a:lnTo>
                  <a:lnTo>
                    <a:pt x="466471" y="437769"/>
                  </a:lnTo>
                  <a:lnTo>
                    <a:pt x="465616" y="367881"/>
                  </a:lnTo>
                  <a:lnTo>
                    <a:pt x="464268" y="307582"/>
                  </a:lnTo>
                  <a:lnTo>
                    <a:pt x="462420" y="256891"/>
                  </a:lnTo>
                  <a:lnTo>
                    <a:pt x="460066" y="215825"/>
                  </a:lnTo>
                  <a:lnTo>
                    <a:pt x="454106" y="162923"/>
                  </a:lnTo>
                  <a:lnTo>
                    <a:pt x="442087" y="136651"/>
                  </a:lnTo>
                  <a:close/>
                </a:path>
                <a:path w="1624329" h="1466214">
                  <a:moveTo>
                    <a:pt x="902716" y="24764"/>
                  </a:moveTo>
                  <a:lnTo>
                    <a:pt x="918263" y="22119"/>
                  </a:lnTo>
                  <a:lnTo>
                    <a:pt x="933846" y="19510"/>
                  </a:lnTo>
                  <a:lnTo>
                    <a:pt x="949453" y="16924"/>
                  </a:lnTo>
                  <a:lnTo>
                    <a:pt x="965073" y="14350"/>
                  </a:lnTo>
                  <a:lnTo>
                    <a:pt x="965717" y="65610"/>
                  </a:lnTo>
                  <a:lnTo>
                    <a:pt x="966363" y="116869"/>
                  </a:lnTo>
                  <a:lnTo>
                    <a:pt x="967008" y="168130"/>
                  </a:lnTo>
                  <a:lnTo>
                    <a:pt x="967655" y="219391"/>
                  </a:lnTo>
                  <a:lnTo>
                    <a:pt x="968304" y="270653"/>
                  </a:lnTo>
                  <a:lnTo>
                    <a:pt x="968954" y="321918"/>
                  </a:lnTo>
                  <a:lnTo>
                    <a:pt x="969606" y="373184"/>
                  </a:lnTo>
                  <a:lnTo>
                    <a:pt x="970260" y="424453"/>
                  </a:lnTo>
                  <a:lnTo>
                    <a:pt x="970918" y="475725"/>
                  </a:lnTo>
                  <a:lnTo>
                    <a:pt x="971578" y="527000"/>
                  </a:lnTo>
                  <a:lnTo>
                    <a:pt x="972242" y="578278"/>
                  </a:lnTo>
                  <a:lnTo>
                    <a:pt x="972910" y="629560"/>
                  </a:lnTo>
                  <a:lnTo>
                    <a:pt x="973582" y="680847"/>
                  </a:lnTo>
                  <a:lnTo>
                    <a:pt x="974276" y="728307"/>
                  </a:lnTo>
                  <a:lnTo>
                    <a:pt x="975042" y="766492"/>
                  </a:lnTo>
                  <a:lnTo>
                    <a:pt x="976884" y="815086"/>
                  </a:lnTo>
                  <a:lnTo>
                    <a:pt x="982345" y="860171"/>
                  </a:lnTo>
                  <a:lnTo>
                    <a:pt x="987425" y="874902"/>
                  </a:lnTo>
                  <a:lnTo>
                    <a:pt x="990473" y="874522"/>
                  </a:lnTo>
                  <a:lnTo>
                    <a:pt x="1004131" y="835338"/>
                  </a:lnTo>
                  <a:lnTo>
                    <a:pt x="1011334" y="779244"/>
                  </a:lnTo>
                  <a:lnTo>
                    <a:pt x="1015365" y="740790"/>
                  </a:lnTo>
                  <a:lnTo>
                    <a:pt x="1014644" y="688635"/>
                  </a:lnTo>
                  <a:lnTo>
                    <a:pt x="1013931" y="636486"/>
                  </a:lnTo>
                  <a:lnTo>
                    <a:pt x="1013224" y="584341"/>
                  </a:lnTo>
                  <a:lnTo>
                    <a:pt x="1012522" y="532200"/>
                  </a:lnTo>
                  <a:lnTo>
                    <a:pt x="1011824" y="480059"/>
                  </a:lnTo>
                  <a:lnTo>
                    <a:pt x="1011131" y="427919"/>
                  </a:lnTo>
                  <a:lnTo>
                    <a:pt x="1010440" y="375778"/>
                  </a:lnTo>
                  <a:lnTo>
                    <a:pt x="1009752" y="323633"/>
                  </a:lnTo>
                  <a:lnTo>
                    <a:pt x="1009065" y="271484"/>
                  </a:lnTo>
                  <a:lnTo>
                    <a:pt x="1008380" y="219329"/>
                  </a:lnTo>
                  <a:lnTo>
                    <a:pt x="1007570" y="169322"/>
                  </a:lnTo>
                  <a:lnTo>
                    <a:pt x="1006475" y="129794"/>
                  </a:lnTo>
                  <a:lnTo>
                    <a:pt x="1003427" y="82169"/>
                  </a:lnTo>
                  <a:lnTo>
                    <a:pt x="989584" y="48895"/>
                  </a:lnTo>
                  <a:lnTo>
                    <a:pt x="989468" y="39274"/>
                  </a:lnTo>
                  <a:lnTo>
                    <a:pt x="989330" y="29654"/>
                  </a:lnTo>
                  <a:lnTo>
                    <a:pt x="989191" y="20034"/>
                  </a:lnTo>
                  <a:lnTo>
                    <a:pt x="989076" y="10413"/>
                  </a:lnTo>
                  <a:lnTo>
                    <a:pt x="1004677" y="7768"/>
                  </a:lnTo>
                  <a:lnTo>
                    <a:pt x="1020254" y="5159"/>
                  </a:lnTo>
                  <a:lnTo>
                    <a:pt x="1035831" y="2573"/>
                  </a:lnTo>
                  <a:lnTo>
                    <a:pt x="1051433" y="0"/>
                  </a:lnTo>
                  <a:lnTo>
                    <a:pt x="1052120" y="50899"/>
                  </a:lnTo>
                  <a:lnTo>
                    <a:pt x="1052810" y="101796"/>
                  </a:lnTo>
                  <a:lnTo>
                    <a:pt x="1053503" y="152690"/>
                  </a:lnTo>
                  <a:lnTo>
                    <a:pt x="1054198" y="203581"/>
                  </a:lnTo>
                  <a:lnTo>
                    <a:pt x="1054894" y="254470"/>
                  </a:lnTo>
                  <a:lnTo>
                    <a:pt x="1055592" y="305356"/>
                  </a:lnTo>
                  <a:lnTo>
                    <a:pt x="1056290" y="356241"/>
                  </a:lnTo>
                  <a:lnTo>
                    <a:pt x="1056989" y="407123"/>
                  </a:lnTo>
                  <a:lnTo>
                    <a:pt x="1057687" y="458004"/>
                  </a:lnTo>
                  <a:lnTo>
                    <a:pt x="1058385" y="508884"/>
                  </a:lnTo>
                  <a:lnTo>
                    <a:pt x="1059081" y="559762"/>
                  </a:lnTo>
                  <a:lnTo>
                    <a:pt x="1059776" y="610640"/>
                  </a:lnTo>
                  <a:lnTo>
                    <a:pt x="1060469" y="661517"/>
                  </a:lnTo>
                  <a:lnTo>
                    <a:pt x="1061159" y="712393"/>
                  </a:lnTo>
                  <a:lnTo>
                    <a:pt x="1061847" y="763270"/>
                  </a:lnTo>
                  <a:lnTo>
                    <a:pt x="1062749" y="813800"/>
                  </a:lnTo>
                  <a:lnTo>
                    <a:pt x="1063926" y="853757"/>
                  </a:lnTo>
                  <a:lnTo>
                    <a:pt x="1067054" y="901954"/>
                  </a:lnTo>
                  <a:lnTo>
                    <a:pt x="1081024" y="934720"/>
                  </a:lnTo>
                  <a:lnTo>
                    <a:pt x="1081121" y="944074"/>
                  </a:lnTo>
                  <a:lnTo>
                    <a:pt x="1081230" y="953452"/>
                  </a:lnTo>
                  <a:lnTo>
                    <a:pt x="1081363" y="962830"/>
                  </a:lnTo>
                  <a:lnTo>
                    <a:pt x="1081532" y="972185"/>
                  </a:lnTo>
                  <a:lnTo>
                    <a:pt x="1065742" y="974832"/>
                  </a:lnTo>
                  <a:lnTo>
                    <a:pt x="1049988" y="977455"/>
                  </a:lnTo>
                  <a:lnTo>
                    <a:pt x="1034258" y="980078"/>
                  </a:lnTo>
                  <a:lnTo>
                    <a:pt x="1018540" y="982726"/>
                  </a:lnTo>
                  <a:lnTo>
                    <a:pt x="1018083" y="950130"/>
                  </a:lnTo>
                  <a:lnTo>
                    <a:pt x="1017651" y="917511"/>
                  </a:lnTo>
                  <a:lnTo>
                    <a:pt x="1017218" y="884892"/>
                  </a:lnTo>
                  <a:lnTo>
                    <a:pt x="1016762" y="852297"/>
                  </a:lnTo>
                  <a:lnTo>
                    <a:pt x="1011761" y="892115"/>
                  </a:lnTo>
                  <a:lnTo>
                    <a:pt x="1001474" y="954702"/>
                  </a:lnTo>
                  <a:lnTo>
                    <a:pt x="990736" y="995090"/>
                  </a:lnTo>
                  <a:lnTo>
                    <a:pt x="971931" y="1019683"/>
                  </a:lnTo>
                  <a:lnTo>
                    <a:pt x="965521" y="1017559"/>
                  </a:lnTo>
                  <a:lnTo>
                    <a:pt x="948055" y="972947"/>
                  </a:lnTo>
                  <a:lnTo>
                    <a:pt x="938879" y="919479"/>
                  </a:lnTo>
                  <a:lnTo>
                    <a:pt x="932942" y="856869"/>
                  </a:lnTo>
                  <a:lnTo>
                    <a:pt x="929847" y="786795"/>
                  </a:lnTo>
                  <a:lnTo>
                    <a:pt x="928589" y="739551"/>
                  </a:lnTo>
                  <a:lnTo>
                    <a:pt x="927508" y="684169"/>
                  </a:lnTo>
                  <a:lnTo>
                    <a:pt x="926592" y="620649"/>
                  </a:lnTo>
                  <a:lnTo>
                    <a:pt x="925978" y="572267"/>
                  </a:lnTo>
                  <a:lnTo>
                    <a:pt x="925373" y="523894"/>
                  </a:lnTo>
                  <a:lnTo>
                    <a:pt x="924774" y="475528"/>
                  </a:lnTo>
                  <a:lnTo>
                    <a:pt x="924178" y="427164"/>
                  </a:lnTo>
                  <a:lnTo>
                    <a:pt x="923583" y="378800"/>
                  </a:lnTo>
                  <a:lnTo>
                    <a:pt x="922984" y="330434"/>
                  </a:lnTo>
                  <a:lnTo>
                    <a:pt x="922379" y="282061"/>
                  </a:lnTo>
                  <a:lnTo>
                    <a:pt x="921766" y="233680"/>
                  </a:lnTo>
                  <a:lnTo>
                    <a:pt x="920976" y="183673"/>
                  </a:lnTo>
                  <a:lnTo>
                    <a:pt x="919924" y="144145"/>
                  </a:lnTo>
                  <a:lnTo>
                    <a:pt x="916940" y="96520"/>
                  </a:lnTo>
                  <a:lnTo>
                    <a:pt x="903097" y="63246"/>
                  </a:lnTo>
                  <a:lnTo>
                    <a:pt x="903001" y="53625"/>
                  </a:lnTo>
                  <a:lnTo>
                    <a:pt x="902906" y="44005"/>
                  </a:lnTo>
                  <a:lnTo>
                    <a:pt x="902811" y="34385"/>
                  </a:lnTo>
                  <a:lnTo>
                    <a:pt x="902716" y="24764"/>
                  </a:lnTo>
                  <a:close/>
                </a:path>
                <a:path w="1624329" h="1466214">
                  <a:moveTo>
                    <a:pt x="0" y="174498"/>
                  </a:moveTo>
                  <a:lnTo>
                    <a:pt x="15619" y="171926"/>
                  </a:lnTo>
                  <a:lnTo>
                    <a:pt x="31226" y="169354"/>
                  </a:lnTo>
                  <a:lnTo>
                    <a:pt x="46809" y="166782"/>
                  </a:lnTo>
                  <a:lnTo>
                    <a:pt x="62357" y="164211"/>
                  </a:lnTo>
                  <a:lnTo>
                    <a:pt x="62530" y="215555"/>
                  </a:lnTo>
                  <a:lnTo>
                    <a:pt x="62700" y="266897"/>
                  </a:lnTo>
                  <a:lnTo>
                    <a:pt x="62867" y="318235"/>
                  </a:lnTo>
                  <a:lnTo>
                    <a:pt x="63031" y="369570"/>
                  </a:lnTo>
                  <a:lnTo>
                    <a:pt x="63194" y="420904"/>
                  </a:lnTo>
                  <a:lnTo>
                    <a:pt x="63355" y="472237"/>
                  </a:lnTo>
                  <a:lnTo>
                    <a:pt x="63517" y="523569"/>
                  </a:lnTo>
                  <a:lnTo>
                    <a:pt x="63678" y="574902"/>
                  </a:lnTo>
                  <a:lnTo>
                    <a:pt x="63841" y="626236"/>
                  </a:lnTo>
                  <a:lnTo>
                    <a:pt x="64005" y="677571"/>
                  </a:lnTo>
                  <a:lnTo>
                    <a:pt x="64172" y="728909"/>
                  </a:lnTo>
                  <a:lnTo>
                    <a:pt x="64342" y="780251"/>
                  </a:lnTo>
                  <a:lnTo>
                    <a:pt x="64516" y="831596"/>
                  </a:lnTo>
                  <a:lnTo>
                    <a:pt x="64779" y="879221"/>
                  </a:lnTo>
                  <a:lnTo>
                    <a:pt x="65198" y="917511"/>
                  </a:lnTo>
                  <a:lnTo>
                    <a:pt x="66548" y="966088"/>
                  </a:lnTo>
                  <a:lnTo>
                    <a:pt x="71628" y="1011301"/>
                  </a:lnTo>
                  <a:lnTo>
                    <a:pt x="76581" y="1026160"/>
                  </a:lnTo>
                  <a:lnTo>
                    <a:pt x="79502" y="1025651"/>
                  </a:lnTo>
                  <a:lnTo>
                    <a:pt x="83439" y="1025017"/>
                  </a:lnTo>
                  <a:lnTo>
                    <a:pt x="93555" y="986410"/>
                  </a:lnTo>
                  <a:lnTo>
                    <a:pt x="101278" y="930249"/>
                  </a:lnTo>
                  <a:lnTo>
                    <a:pt x="105664" y="891667"/>
                  </a:lnTo>
                  <a:lnTo>
                    <a:pt x="105473" y="839466"/>
                  </a:lnTo>
                  <a:lnTo>
                    <a:pt x="105282" y="787258"/>
                  </a:lnTo>
                  <a:lnTo>
                    <a:pt x="105092" y="735045"/>
                  </a:lnTo>
                  <a:lnTo>
                    <a:pt x="104902" y="682826"/>
                  </a:lnTo>
                  <a:lnTo>
                    <a:pt x="104711" y="630602"/>
                  </a:lnTo>
                  <a:lnTo>
                    <a:pt x="104521" y="578375"/>
                  </a:lnTo>
                  <a:lnTo>
                    <a:pt x="104330" y="526144"/>
                  </a:lnTo>
                  <a:lnTo>
                    <a:pt x="104140" y="473912"/>
                  </a:lnTo>
                  <a:lnTo>
                    <a:pt x="103949" y="421677"/>
                  </a:lnTo>
                  <a:lnTo>
                    <a:pt x="103759" y="369443"/>
                  </a:lnTo>
                  <a:lnTo>
                    <a:pt x="103379" y="319345"/>
                  </a:lnTo>
                  <a:lnTo>
                    <a:pt x="102631" y="279749"/>
                  </a:lnTo>
                  <a:lnTo>
                    <a:pt x="100076" y="232156"/>
                  </a:lnTo>
                  <a:lnTo>
                    <a:pt x="86614" y="198755"/>
                  </a:lnTo>
                  <a:lnTo>
                    <a:pt x="86540" y="189132"/>
                  </a:lnTo>
                  <a:lnTo>
                    <a:pt x="86502" y="179498"/>
                  </a:lnTo>
                  <a:lnTo>
                    <a:pt x="86488" y="169840"/>
                  </a:lnTo>
                  <a:lnTo>
                    <a:pt x="86487" y="160147"/>
                  </a:lnTo>
                  <a:lnTo>
                    <a:pt x="102034" y="157575"/>
                  </a:lnTo>
                  <a:lnTo>
                    <a:pt x="117617" y="155003"/>
                  </a:lnTo>
                  <a:lnTo>
                    <a:pt x="133224" y="152431"/>
                  </a:lnTo>
                  <a:lnTo>
                    <a:pt x="148844" y="149860"/>
                  </a:lnTo>
                  <a:lnTo>
                    <a:pt x="149047" y="200814"/>
                  </a:lnTo>
                  <a:lnTo>
                    <a:pt x="149250" y="251771"/>
                  </a:lnTo>
                  <a:lnTo>
                    <a:pt x="149453" y="302731"/>
                  </a:lnTo>
                  <a:lnTo>
                    <a:pt x="149656" y="353694"/>
                  </a:lnTo>
                  <a:lnTo>
                    <a:pt x="149859" y="404659"/>
                  </a:lnTo>
                  <a:lnTo>
                    <a:pt x="150063" y="455627"/>
                  </a:lnTo>
                  <a:lnTo>
                    <a:pt x="150266" y="506596"/>
                  </a:lnTo>
                  <a:lnTo>
                    <a:pt x="150469" y="557568"/>
                  </a:lnTo>
                  <a:lnTo>
                    <a:pt x="150672" y="608541"/>
                  </a:lnTo>
                  <a:lnTo>
                    <a:pt x="150875" y="659515"/>
                  </a:lnTo>
                  <a:lnTo>
                    <a:pt x="151079" y="710491"/>
                  </a:lnTo>
                  <a:lnTo>
                    <a:pt x="151282" y="761467"/>
                  </a:lnTo>
                  <a:lnTo>
                    <a:pt x="151485" y="812444"/>
                  </a:lnTo>
                  <a:lnTo>
                    <a:pt x="151688" y="863422"/>
                  </a:lnTo>
                  <a:lnTo>
                    <a:pt x="151892" y="914400"/>
                  </a:lnTo>
                  <a:lnTo>
                    <a:pt x="152346" y="964949"/>
                  </a:lnTo>
                  <a:lnTo>
                    <a:pt x="153146" y="1004951"/>
                  </a:lnTo>
                  <a:lnTo>
                    <a:pt x="155829" y="1053211"/>
                  </a:lnTo>
                  <a:lnTo>
                    <a:pt x="169291" y="1085977"/>
                  </a:lnTo>
                  <a:lnTo>
                    <a:pt x="169366" y="1095386"/>
                  </a:lnTo>
                  <a:lnTo>
                    <a:pt x="169418" y="1104773"/>
                  </a:lnTo>
                  <a:lnTo>
                    <a:pt x="169469" y="1114159"/>
                  </a:lnTo>
                  <a:lnTo>
                    <a:pt x="169545" y="1123569"/>
                  </a:lnTo>
                  <a:lnTo>
                    <a:pt x="153755" y="1126214"/>
                  </a:lnTo>
                  <a:lnTo>
                    <a:pt x="138001" y="1128823"/>
                  </a:lnTo>
                  <a:lnTo>
                    <a:pt x="122271" y="1131409"/>
                  </a:lnTo>
                  <a:lnTo>
                    <a:pt x="106553" y="1133983"/>
                  </a:lnTo>
                  <a:lnTo>
                    <a:pt x="106384" y="1101385"/>
                  </a:lnTo>
                  <a:lnTo>
                    <a:pt x="106251" y="1068752"/>
                  </a:lnTo>
                  <a:lnTo>
                    <a:pt x="106142" y="1036095"/>
                  </a:lnTo>
                  <a:lnTo>
                    <a:pt x="106045" y="1003426"/>
                  </a:lnTo>
                  <a:lnTo>
                    <a:pt x="100633" y="1043338"/>
                  </a:lnTo>
                  <a:lnTo>
                    <a:pt x="89810" y="1106064"/>
                  </a:lnTo>
                  <a:lnTo>
                    <a:pt x="78656" y="1146474"/>
                  </a:lnTo>
                  <a:lnTo>
                    <a:pt x="59690" y="1171067"/>
                  </a:lnTo>
                  <a:lnTo>
                    <a:pt x="53306" y="1168997"/>
                  </a:lnTo>
                  <a:lnTo>
                    <a:pt x="36322" y="1124331"/>
                  </a:lnTo>
                  <a:lnTo>
                    <a:pt x="27622" y="1070737"/>
                  </a:lnTo>
                  <a:lnTo>
                    <a:pt x="22352" y="1007999"/>
                  </a:lnTo>
                  <a:lnTo>
                    <a:pt x="19889" y="937773"/>
                  </a:lnTo>
                  <a:lnTo>
                    <a:pt x="19069" y="890452"/>
                  </a:lnTo>
                  <a:lnTo>
                    <a:pt x="18499" y="834994"/>
                  </a:lnTo>
                  <a:lnTo>
                    <a:pt x="18161" y="771398"/>
                  </a:lnTo>
                  <a:lnTo>
                    <a:pt x="18023" y="722963"/>
                  </a:lnTo>
                  <a:lnTo>
                    <a:pt x="17895" y="674526"/>
                  </a:lnTo>
                  <a:lnTo>
                    <a:pt x="17772" y="626087"/>
                  </a:lnTo>
                  <a:lnTo>
                    <a:pt x="17653" y="577643"/>
                  </a:lnTo>
                  <a:lnTo>
                    <a:pt x="17533" y="529193"/>
                  </a:lnTo>
                  <a:lnTo>
                    <a:pt x="17410" y="480736"/>
                  </a:lnTo>
                  <a:lnTo>
                    <a:pt x="17282" y="432270"/>
                  </a:lnTo>
                  <a:lnTo>
                    <a:pt x="17145" y="383794"/>
                  </a:lnTo>
                  <a:lnTo>
                    <a:pt x="16785" y="333696"/>
                  </a:lnTo>
                  <a:lnTo>
                    <a:pt x="16081" y="294100"/>
                  </a:lnTo>
                  <a:lnTo>
                    <a:pt x="13589" y="246507"/>
                  </a:lnTo>
                  <a:lnTo>
                    <a:pt x="127" y="213106"/>
                  </a:lnTo>
                  <a:lnTo>
                    <a:pt x="125" y="203483"/>
                  </a:lnTo>
                  <a:lnTo>
                    <a:pt x="111" y="193849"/>
                  </a:lnTo>
                  <a:lnTo>
                    <a:pt x="73" y="184191"/>
                  </a:lnTo>
                  <a:lnTo>
                    <a:pt x="0" y="17449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2858" y="1483994"/>
              <a:ext cx="835279" cy="15665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9346" y="1676145"/>
              <a:ext cx="859756" cy="18639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95526" y="1666748"/>
              <a:ext cx="5520055" cy="2237105"/>
            </a:xfrm>
            <a:custGeom>
              <a:avLst/>
              <a:gdLst/>
              <a:ahLst/>
              <a:cxnLst/>
              <a:rect l="l" t="t" r="r" b="b"/>
              <a:pathLst>
                <a:path w="5520055" h="2237104">
                  <a:moveTo>
                    <a:pt x="1839340" y="577468"/>
                  </a:moveTo>
                  <a:lnTo>
                    <a:pt x="1867540" y="606061"/>
                  </a:lnTo>
                  <a:lnTo>
                    <a:pt x="1881413" y="659707"/>
                  </a:lnTo>
                  <a:lnTo>
                    <a:pt x="1890851" y="722139"/>
                  </a:lnTo>
                  <a:lnTo>
                    <a:pt x="1895568" y="784340"/>
                  </a:lnTo>
                  <a:lnTo>
                    <a:pt x="1897173" y="827373"/>
                  </a:lnTo>
                  <a:lnTo>
                    <a:pt x="1898755" y="884646"/>
                  </a:lnTo>
                  <a:lnTo>
                    <a:pt x="1900301" y="956182"/>
                  </a:lnTo>
                  <a:lnTo>
                    <a:pt x="1901389" y="1010183"/>
                  </a:lnTo>
                  <a:lnTo>
                    <a:pt x="1902478" y="1064194"/>
                  </a:lnTo>
                  <a:lnTo>
                    <a:pt x="1903566" y="1118212"/>
                  </a:lnTo>
                  <a:lnTo>
                    <a:pt x="1904655" y="1172232"/>
                  </a:lnTo>
                  <a:lnTo>
                    <a:pt x="1905743" y="1226250"/>
                  </a:lnTo>
                  <a:lnTo>
                    <a:pt x="1906832" y="1280261"/>
                  </a:lnTo>
                  <a:lnTo>
                    <a:pt x="1907921" y="1334262"/>
                  </a:lnTo>
                  <a:lnTo>
                    <a:pt x="1909238" y="1388554"/>
                  </a:lnTo>
                  <a:lnTo>
                    <a:pt x="1911223" y="1429385"/>
                  </a:lnTo>
                  <a:lnTo>
                    <a:pt x="1913509" y="1443101"/>
                  </a:lnTo>
                  <a:lnTo>
                    <a:pt x="1914652" y="1448562"/>
                  </a:lnTo>
                  <a:lnTo>
                    <a:pt x="1916049" y="1451102"/>
                  </a:lnTo>
                  <a:lnTo>
                    <a:pt x="1917446" y="1450848"/>
                  </a:lnTo>
                  <a:lnTo>
                    <a:pt x="1919571" y="1448061"/>
                  </a:lnTo>
                  <a:lnTo>
                    <a:pt x="1921589" y="1440465"/>
                  </a:lnTo>
                  <a:lnTo>
                    <a:pt x="1923536" y="1428059"/>
                  </a:lnTo>
                  <a:lnTo>
                    <a:pt x="1925447" y="1410842"/>
                  </a:lnTo>
                  <a:lnTo>
                    <a:pt x="1927225" y="1418843"/>
                  </a:lnTo>
                  <a:lnTo>
                    <a:pt x="1929002" y="1426972"/>
                  </a:lnTo>
                  <a:lnTo>
                    <a:pt x="1930908" y="1434973"/>
                  </a:lnTo>
                  <a:lnTo>
                    <a:pt x="1927425" y="1471592"/>
                  </a:lnTo>
                  <a:lnTo>
                    <a:pt x="1920031" y="1529020"/>
                  </a:lnTo>
                  <a:lnTo>
                    <a:pt x="1907095" y="1577562"/>
                  </a:lnTo>
                  <a:lnTo>
                    <a:pt x="1896618" y="1588007"/>
                  </a:lnTo>
                  <a:lnTo>
                    <a:pt x="1890355" y="1586630"/>
                  </a:lnTo>
                  <a:lnTo>
                    <a:pt x="1871442" y="1530943"/>
                  </a:lnTo>
                  <a:lnTo>
                    <a:pt x="1865762" y="1472598"/>
                  </a:lnTo>
                  <a:lnTo>
                    <a:pt x="1863852" y="1435735"/>
                  </a:lnTo>
                  <a:lnTo>
                    <a:pt x="1851372" y="1506815"/>
                  </a:lnTo>
                  <a:lnTo>
                    <a:pt x="1839261" y="1558131"/>
                  </a:lnTo>
                  <a:lnTo>
                    <a:pt x="1827508" y="1589682"/>
                  </a:lnTo>
                  <a:lnTo>
                    <a:pt x="1816100" y="1601469"/>
                  </a:lnTo>
                  <a:lnTo>
                    <a:pt x="1809740" y="1599064"/>
                  </a:lnTo>
                  <a:lnTo>
                    <a:pt x="1793113" y="1550415"/>
                  </a:lnTo>
                  <a:lnTo>
                    <a:pt x="1785365" y="1489836"/>
                  </a:lnTo>
                  <a:lnTo>
                    <a:pt x="1781810" y="1414779"/>
                  </a:lnTo>
                  <a:lnTo>
                    <a:pt x="1781718" y="1360297"/>
                  </a:lnTo>
                  <a:lnTo>
                    <a:pt x="1783556" y="1308290"/>
                  </a:lnTo>
                  <a:lnTo>
                    <a:pt x="1787346" y="1258760"/>
                  </a:lnTo>
                  <a:lnTo>
                    <a:pt x="1793113" y="1211706"/>
                  </a:lnTo>
                  <a:lnTo>
                    <a:pt x="1799920" y="1172513"/>
                  </a:lnTo>
                  <a:lnTo>
                    <a:pt x="1809409" y="1128102"/>
                  </a:lnTo>
                  <a:lnTo>
                    <a:pt x="1821642" y="1078497"/>
                  </a:lnTo>
                  <a:lnTo>
                    <a:pt x="1836679" y="1023722"/>
                  </a:lnTo>
                  <a:lnTo>
                    <a:pt x="1854581" y="963802"/>
                  </a:lnTo>
                  <a:lnTo>
                    <a:pt x="1854084" y="939323"/>
                  </a:lnTo>
                  <a:lnTo>
                    <a:pt x="1853565" y="914844"/>
                  </a:lnTo>
                  <a:lnTo>
                    <a:pt x="1853045" y="890365"/>
                  </a:lnTo>
                  <a:lnTo>
                    <a:pt x="1852549" y="865886"/>
                  </a:lnTo>
                  <a:lnTo>
                    <a:pt x="1851477" y="815782"/>
                  </a:lnTo>
                  <a:lnTo>
                    <a:pt x="1850358" y="775954"/>
                  </a:lnTo>
                  <a:lnTo>
                    <a:pt x="1847977" y="727075"/>
                  </a:lnTo>
                  <a:lnTo>
                    <a:pt x="1842494" y="689016"/>
                  </a:lnTo>
                  <a:lnTo>
                    <a:pt x="1831975" y="658113"/>
                  </a:lnTo>
                  <a:lnTo>
                    <a:pt x="1827657" y="658876"/>
                  </a:lnTo>
                  <a:lnTo>
                    <a:pt x="1809051" y="702093"/>
                  </a:lnTo>
                  <a:lnTo>
                    <a:pt x="1807337" y="724330"/>
                  </a:lnTo>
                  <a:lnTo>
                    <a:pt x="1807337" y="736473"/>
                  </a:lnTo>
                  <a:lnTo>
                    <a:pt x="1807817" y="748024"/>
                  </a:lnTo>
                  <a:lnTo>
                    <a:pt x="1808892" y="760777"/>
                  </a:lnTo>
                  <a:lnTo>
                    <a:pt x="1810587" y="774745"/>
                  </a:lnTo>
                  <a:lnTo>
                    <a:pt x="1812925" y="789939"/>
                  </a:lnTo>
                  <a:lnTo>
                    <a:pt x="1816119" y="811651"/>
                  </a:lnTo>
                  <a:lnTo>
                    <a:pt x="1820033" y="854358"/>
                  </a:lnTo>
                  <a:lnTo>
                    <a:pt x="1820963" y="899929"/>
                  </a:lnTo>
                  <a:lnTo>
                    <a:pt x="1818816" y="943935"/>
                  </a:lnTo>
                  <a:lnTo>
                    <a:pt x="1810083" y="991409"/>
                  </a:lnTo>
                  <a:lnTo>
                    <a:pt x="1801495" y="1001902"/>
                  </a:lnTo>
                  <a:lnTo>
                    <a:pt x="1796516" y="1000240"/>
                  </a:lnTo>
                  <a:lnTo>
                    <a:pt x="1779984" y="945034"/>
                  </a:lnTo>
                  <a:lnTo>
                    <a:pt x="1775602" y="899227"/>
                  </a:lnTo>
                  <a:lnTo>
                    <a:pt x="1774604" y="836435"/>
                  </a:lnTo>
                  <a:lnTo>
                    <a:pt x="1775666" y="799893"/>
                  </a:lnTo>
                  <a:lnTo>
                    <a:pt x="1781302" y="728726"/>
                  </a:lnTo>
                  <a:lnTo>
                    <a:pt x="1791366" y="666575"/>
                  </a:lnTo>
                  <a:lnTo>
                    <a:pt x="1805432" y="619760"/>
                  </a:lnTo>
                  <a:lnTo>
                    <a:pt x="1830524" y="581255"/>
                  </a:lnTo>
                  <a:lnTo>
                    <a:pt x="1839340" y="577468"/>
                  </a:lnTo>
                  <a:close/>
                </a:path>
                <a:path w="5520055" h="2237104">
                  <a:moveTo>
                    <a:pt x="1403858" y="649859"/>
                  </a:moveTo>
                  <a:lnTo>
                    <a:pt x="1431825" y="678344"/>
                  </a:lnTo>
                  <a:lnTo>
                    <a:pt x="1445452" y="732043"/>
                  </a:lnTo>
                  <a:lnTo>
                    <a:pt x="1454648" y="794527"/>
                  </a:lnTo>
                  <a:lnTo>
                    <a:pt x="1459057" y="856751"/>
                  </a:lnTo>
                  <a:lnTo>
                    <a:pt x="1460452" y="899842"/>
                  </a:lnTo>
                  <a:lnTo>
                    <a:pt x="1461775" y="957197"/>
                  </a:lnTo>
                  <a:lnTo>
                    <a:pt x="1463039" y="1028826"/>
                  </a:lnTo>
                  <a:lnTo>
                    <a:pt x="1463863" y="1082874"/>
                  </a:lnTo>
                  <a:lnTo>
                    <a:pt x="1464698" y="1136922"/>
                  </a:lnTo>
                  <a:lnTo>
                    <a:pt x="1465539" y="1190969"/>
                  </a:lnTo>
                  <a:lnTo>
                    <a:pt x="1466382" y="1245017"/>
                  </a:lnTo>
                  <a:lnTo>
                    <a:pt x="1467223" y="1299064"/>
                  </a:lnTo>
                  <a:lnTo>
                    <a:pt x="1468058" y="1353112"/>
                  </a:lnTo>
                  <a:lnTo>
                    <a:pt x="1468882" y="1407160"/>
                  </a:lnTo>
                  <a:lnTo>
                    <a:pt x="1469380" y="1437401"/>
                  </a:lnTo>
                  <a:lnTo>
                    <a:pt x="1470471" y="1479311"/>
                  </a:lnTo>
                  <a:lnTo>
                    <a:pt x="1475104" y="1521460"/>
                  </a:lnTo>
                  <a:lnTo>
                    <a:pt x="1476375" y="1524000"/>
                  </a:lnTo>
                  <a:lnTo>
                    <a:pt x="1477772" y="1523746"/>
                  </a:lnTo>
                  <a:lnTo>
                    <a:pt x="1479917" y="1521031"/>
                  </a:lnTo>
                  <a:lnTo>
                    <a:pt x="1481978" y="1513459"/>
                  </a:lnTo>
                  <a:lnTo>
                    <a:pt x="1483969" y="1501028"/>
                  </a:lnTo>
                  <a:lnTo>
                    <a:pt x="1485900" y="1483740"/>
                  </a:lnTo>
                  <a:lnTo>
                    <a:pt x="1487804" y="1491868"/>
                  </a:lnTo>
                  <a:lnTo>
                    <a:pt x="1489456" y="1499869"/>
                  </a:lnTo>
                  <a:lnTo>
                    <a:pt x="1491234" y="1507998"/>
                  </a:lnTo>
                  <a:lnTo>
                    <a:pt x="1487638" y="1544619"/>
                  </a:lnTo>
                  <a:lnTo>
                    <a:pt x="1480018" y="1602099"/>
                  </a:lnTo>
                  <a:lnTo>
                    <a:pt x="1466929" y="1650666"/>
                  </a:lnTo>
                  <a:lnTo>
                    <a:pt x="1456436" y="1661160"/>
                  </a:lnTo>
                  <a:lnTo>
                    <a:pt x="1450119" y="1659727"/>
                  </a:lnTo>
                  <a:lnTo>
                    <a:pt x="1431430" y="1603966"/>
                  </a:lnTo>
                  <a:lnTo>
                    <a:pt x="1426045" y="1545570"/>
                  </a:lnTo>
                  <a:lnTo>
                    <a:pt x="1424305" y="1508632"/>
                  </a:lnTo>
                  <a:lnTo>
                    <a:pt x="1411511" y="1579786"/>
                  </a:lnTo>
                  <a:lnTo>
                    <a:pt x="1399206" y="1631140"/>
                  </a:lnTo>
                  <a:lnTo>
                    <a:pt x="1387353" y="1662705"/>
                  </a:lnTo>
                  <a:lnTo>
                    <a:pt x="1375918" y="1674494"/>
                  </a:lnTo>
                  <a:lnTo>
                    <a:pt x="1369506" y="1672143"/>
                  </a:lnTo>
                  <a:lnTo>
                    <a:pt x="1353058" y="1623440"/>
                  </a:lnTo>
                  <a:lnTo>
                    <a:pt x="1345628" y="1562861"/>
                  </a:lnTo>
                  <a:lnTo>
                    <a:pt x="1342390" y="1487804"/>
                  </a:lnTo>
                  <a:lnTo>
                    <a:pt x="1342564" y="1433228"/>
                  </a:lnTo>
                  <a:lnTo>
                    <a:pt x="1344644" y="1381140"/>
                  </a:lnTo>
                  <a:lnTo>
                    <a:pt x="1348676" y="1331553"/>
                  </a:lnTo>
                  <a:lnTo>
                    <a:pt x="1354709" y="1284477"/>
                  </a:lnTo>
                  <a:lnTo>
                    <a:pt x="1361621" y="1245221"/>
                  </a:lnTo>
                  <a:lnTo>
                    <a:pt x="1371271" y="1200765"/>
                  </a:lnTo>
                  <a:lnTo>
                    <a:pt x="1383713" y="1151121"/>
                  </a:lnTo>
                  <a:lnTo>
                    <a:pt x="1399002" y="1096302"/>
                  </a:lnTo>
                  <a:lnTo>
                    <a:pt x="1417193" y="1036319"/>
                  </a:lnTo>
                  <a:lnTo>
                    <a:pt x="1416812" y="1011840"/>
                  </a:lnTo>
                  <a:lnTo>
                    <a:pt x="1416431" y="987361"/>
                  </a:lnTo>
                  <a:lnTo>
                    <a:pt x="1416050" y="962882"/>
                  </a:lnTo>
                  <a:lnTo>
                    <a:pt x="1415669" y="938402"/>
                  </a:lnTo>
                  <a:lnTo>
                    <a:pt x="1414839" y="888279"/>
                  </a:lnTo>
                  <a:lnTo>
                    <a:pt x="1413890" y="848407"/>
                  </a:lnTo>
                  <a:lnTo>
                    <a:pt x="1411732" y="799464"/>
                  </a:lnTo>
                  <a:lnTo>
                    <a:pt x="1406481" y="761406"/>
                  </a:lnTo>
                  <a:lnTo>
                    <a:pt x="1396111" y="730503"/>
                  </a:lnTo>
                  <a:lnTo>
                    <a:pt x="1391793" y="731265"/>
                  </a:lnTo>
                  <a:lnTo>
                    <a:pt x="1372931" y="774483"/>
                  </a:lnTo>
                  <a:lnTo>
                    <a:pt x="1371092" y="808863"/>
                  </a:lnTo>
                  <a:lnTo>
                    <a:pt x="1371496" y="820414"/>
                  </a:lnTo>
                  <a:lnTo>
                    <a:pt x="1372520" y="833167"/>
                  </a:lnTo>
                  <a:lnTo>
                    <a:pt x="1374163" y="847135"/>
                  </a:lnTo>
                  <a:lnTo>
                    <a:pt x="1376426" y="862329"/>
                  </a:lnTo>
                  <a:lnTo>
                    <a:pt x="1379525" y="884096"/>
                  </a:lnTo>
                  <a:lnTo>
                    <a:pt x="1383248" y="926820"/>
                  </a:lnTo>
                  <a:lnTo>
                    <a:pt x="1383917" y="972466"/>
                  </a:lnTo>
                  <a:lnTo>
                    <a:pt x="1381579" y="1016559"/>
                  </a:lnTo>
                  <a:lnTo>
                    <a:pt x="1372663" y="1064037"/>
                  </a:lnTo>
                  <a:lnTo>
                    <a:pt x="1364107" y="1074419"/>
                  </a:lnTo>
                  <a:lnTo>
                    <a:pt x="1359076" y="1072774"/>
                  </a:lnTo>
                  <a:lnTo>
                    <a:pt x="1342818" y="1017567"/>
                  </a:lnTo>
                  <a:lnTo>
                    <a:pt x="1338627" y="971744"/>
                  </a:lnTo>
                  <a:lnTo>
                    <a:pt x="1337818" y="946023"/>
                  </a:lnTo>
                  <a:lnTo>
                    <a:pt x="1337897" y="908825"/>
                  </a:lnTo>
                  <a:lnTo>
                    <a:pt x="1341532" y="836384"/>
                  </a:lnTo>
                  <a:lnTo>
                    <a:pt x="1349835" y="768139"/>
                  </a:lnTo>
                  <a:lnTo>
                    <a:pt x="1362043" y="713569"/>
                  </a:lnTo>
                  <a:lnTo>
                    <a:pt x="1377944" y="674719"/>
                  </a:lnTo>
                  <a:lnTo>
                    <a:pt x="1394966" y="653589"/>
                  </a:lnTo>
                  <a:lnTo>
                    <a:pt x="1403858" y="649859"/>
                  </a:lnTo>
                  <a:close/>
                </a:path>
                <a:path w="5520055" h="2237104">
                  <a:moveTo>
                    <a:pt x="972566" y="721360"/>
                  </a:moveTo>
                  <a:lnTo>
                    <a:pt x="997838" y="761111"/>
                  </a:lnTo>
                  <a:lnTo>
                    <a:pt x="1007221" y="814911"/>
                  </a:lnTo>
                  <a:lnTo>
                    <a:pt x="1014603" y="892048"/>
                  </a:lnTo>
                  <a:lnTo>
                    <a:pt x="1020687" y="847304"/>
                  </a:lnTo>
                  <a:lnTo>
                    <a:pt x="1026604" y="809085"/>
                  </a:lnTo>
                  <a:lnTo>
                    <a:pt x="1038225" y="752221"/>
                  </a:lnTo>
                  <a:lnTo>
                    <a:pt x="1056530" y="710037"/>
                  </a:lnTo>
                  <a:lnTo>
                    <a:pt x="1062990" y="706374"/>
                  </a:lnTo>
                  <a:lnTo>
                    <a:pt x="1070518" y="708017"/>
                  </a:lnTo>
                  <a:lnTo>
                    <a:pt x="1088771" y="748664"/>
                  </a:lnTo>
                  <a:lnTo>
                    <a:pt x="1097391" y="799988"/>
                  </a:lnTo>
                  <a:lnTo>
                    <a:pt x="1103249" y="864362"/>
                  </a:lnTo>
                  <a:lnTo>
                    <a:pt x="1105348" y="905077"/>
                  </a:lnTo>
                  <a:lnTo>
                    <a:pt x="1107090" y="956532"/>
                  </a:lnTo>
                  <a:lnTo>
                    <a:pt x="1108499" y="1018702"/>
                  </a:lnTo>
                  <a:lnTo>
                    <a:pt x="1109599" y="1091564"/>
                  </a:lnTo>
                  <a:lnTo>
                    <a:pt x="1110170" y="1141523"/>
                  </a:lnTo>
                  <a:lnTo>
                    <a:pt x="1110743" y="1191480"/>
                  </a:lnTo>
                  <a:lnTo>
                    <a:pt x="1111320" y="1241434"/>
                  </a:lnTo>
                  <a:lnTo>
                    <a:pt x="1111900" y="1291383"/>
                  </a:lnTo>
                  <a:lnTo>
                    <a:pt x="1112487" y="1341327"/>
                  </a:lnTo>
                  <a:lnTo>
                    <a:pt x="1113081" y="1391263"/>
                  </a:lnTo>
                  <a:lnTo>
                    <a:pt x="1113684" y="1441190"/>
                  </a:lnTo>
                  <a:lnTo>
                    <a:pt x="1114298" y="1491106"/>
                  </a:lnTo>
                  <a:lnTo>
                    <a:pt x="1115087" y="1542037"/>
                  </a:lnTo>
                  <a:lnTo>
                    <a:pt x="1116139" y="1582229"/>
                  </a:lnTo>
                  <a:lnTo>
                    <a:pt x="1119124" y="1630299"/>
                  </a:lnTo>
                  <a:lnTo>
                    <a:pt x="1132967" y="1663573"/>
                  </a:lnTo>
                  <a:lnTo>
                    <a:pt x="1133135" y="1672982"/>
                  </a:lnTo>
                  <a:lnTo>
                    <a:pt x="1133268" y="1682368"/>
                  </a:lnTo>
                  <a:lnTo>
                    <a:pt x="1133377" y="1691755"/>
                  </a:lnTo>
                  <a:lnTo>
                    <a:pt x="1133475" y="1701164"/>
                  </a:lnTo>
                  <a:lnTo>
                    <a:pt x="1113492" y="1704478"/>
                  </a:lnTo>
                  <a:lnTo>
                    <a:pt x="1093533" y="1707769"/>
                  </a:lnTo>
                  <a:lnTo>
                    <a:pt x="1073574" y="1711059"/>
                  </a:lnTo>
                  <a:lnTo>
                    <a:pt x="1053211" y="1676780"/>
                  </a:lnTo>
                  <a:lnTo>
                    <a:pt x="1057544" y="1671260"/>
                  </a:lnTo>
                  <a:lnTo>
                    <a:pt x="1061212" y="1661382"/>
                  </a:lnTo>
                  <a:lnTo>
                    <a:pt x="1067641" y="1609758"/>
                  </a:lnTo>
                  <a:lnTo>
                    <a:pt x="1068403" y="1544833"/>
                  </a:lnTo>
                  <a:lnTo>
                    <a:pt x="1068070" y="1498727"/>
                  </a:lnTo>
                  <a:lnTo>
                    <a:pt x="1067493" y="1446333"/>
                  </a:lnTo>
                  <a:lnTo>
                    <a:pt x="1066907" y="1393930"/>
                  </a:lnTo>
                  <a:lnTo>
                    <a:pt x="1066315" y="1341517"/>
                  </a:lnTo>
                  <a:lnTo>
                    <a:pt x="1065720" y="1289097"/>
                  </a:lnTo>
                  <a:lnTo>
                    <a:pt x="1065125" y="1236671"/>
                  </a:lnTo>
                  <a:lnTo>
                    <a:pt x="1064533" y="1184241"/>
                  </a:lnTo>
                  <a:lnTo>
                    <a:pt x="1063947" y="1131807"/>
                  </a:lnTo>
                  <a:lnTo>
                    <a:pt x="1063371" y="1079373"/>
                  </a:lnTo>
                  <a:lnTo>
                    <a:pt x="1062583" y="1020153"/>
                  </a:lnTo>
                  <a:lnTo>
                    <a:pt x="1061735" y="972804"/>
                  </a:lnTo>
                  <a:lnTo>
                    <a:pt x="1059815" y="913764"/>
                  </a:lnTo>
                  <a:lnTo>
                    <a:pt x="1055868" y="871474"/>
                  </a:lnTo>
                  <a:lnTo>
                    <a:pt x="1048766" y="845692"/>
                  </a:lnTo>
                  <a:lnTo>
                    <a:pt x="1045591" y="846201"/>
                  </a:lnTo>
                  <a:lnTo>
                    <a:pt x="1028285" y="900477"/>
                  </a:lnTo>
                  <a:lnTo>
                    <a:pt x="1021550" y="950960"/>
                  </a:lnTo>
                  <a:lnTo>
                    <a:pt x="1018159" y="982344"/>
                  </a:lnTo>
                  <a:lnTo>
                    <a:pt x="1018730" y="1034732"/>
                  </a:lnTo>
                  <a:lnTo>
                    <a:pt x="1019301" y="1087118"/>
                  </a:lnTo>
                  <a:lnTo>
                    <a:pt x="1019873" y="1139504"/>
                  </a:lnTo>
                  <a:lnTo>
                    <a:pt x="1020444" y="1191886"/>
                  </a:lnTo>
                  <a:lnTo>
                    <a:pt x="1021016" y="1244266"/>
                  </a:lnTo>
                  <a:lnTo>
                    <a:pt x="1021587" y="1296642"/>
                  </a:lnTo>
                  <a:lnTo>
                    <a:pt x="1022159" y="1349013"/>
                  </a:lnTo>
                  <a:lnTo>
                    <a:pt x="1022730" y="1401379"/>
                  </a:lnTo>
                  <a:lnTo>
                    <a:pt x="1023302" y="1453739"/>
                  </a:lnTo>
                  <a:lnTo>
                    <a:pt x="1023874" y="1506092"/>
                  </a:lnTo>
                  <a:lnTo>
                    <a:pt x="1024564" y="1553858"/>
                  </a:lnTo>
                  <a:lnTo>
                    <a:pt x="1026660" y="1619910"/>
                  </a:lnTo>
                  <a:lnTo>
                    <a:pt x="1033986" y="1667224"/>
                  </a:lnTo>
                  <a:lnTo>
                    <a:pt x="1043051" y="1678559"/>
                  </a:lnTo>
                  <a:lnTo>
                    <a:pt x="1043219" y="1687913"/>
                  </a:lnTo>
                  <a:lnTo>
                    <a:pt x="1043352" y="1697291"/>
                  </a:lnTo>
                  <a:lnTo>
                    <a:pt x="1043461" y="1706669"/>
                  </a:lnTo>
                  <a:lnTo>
                    <a:pt x="1043559" y="1716024"/>
                  </a:lnTo>
                  <a:lnTo>
                    <a:pt x="1023556" y="1719357"/>
                  </a:lnTo>
                  <a:lnTo>
                    <a:pt x="1003553" y="1722691"/>
                  </a:lnTo>
                  <a:lnTo>
                    <a:pt x="983551" y="1726025"/>
                  </a:lnTo>
                  <a:lnTo>
                    <a:pt x="963549" y="1729359"/>
                  </a:lnTo>
                  <a:lnTo>
                    <a:pt x="963453" y="1719949"/>
                  </a:lnTo>
                  <a:lnTo>
                    <a:pt x="963358" y="1710563"/>
                  </a:lnTo>
                  <a:lnTo>
                    <a:pt x="963263" y="1701176"/>
                  </a:lnTo>
                  <a:lnTo>
                    <a:pt x="963168" y="1691766"/>
                  </a:lnTo>
                  <a:lnTo>
                    <a:pt x="975979" y="1649158"/>
                  </a:lnTo>
                  <a:lnTo>
                    <a:pt x="978003" y="1608494"/>
                  </a:lnTo>
                  <a:lnTo>
                    <a:pt x="978122" y="1584420"/>
                  </a:lnTo>
                  <a:lnTo>
                    <a:pt x="978003" y="1552868"/>
                  </a:lnTo>
                  <a:lnTo>
                    <a:pt x="977646" y="1513839"/>
                  </a:lnTo>
                  <a:lnTo>
                    <a:pt x="977121" y="1461404"/>
                  </a:lnTo>
                  <a:lnTo>
                    <a:pt x="976596" y="1408969"/>
                  </a:lnTo>
                  <a:lnTo>
                    <a:pt x="976067" y="1356534"/>
                  </a:lnTo>
                  <a:lnTo>
                    <a:pt x="975534" y="1304099"/>
                  </a:lnTo>
                  <a:lnTo>
                    <a:pt x="974995" y="1251664"/>
                  </a:lnTo>
                  <a:lnTo>
                    <a:pt x="974449" y="1199229"/>
                  </a:lnTo>
                  <a:lnTo>
                    <a:pt x="973893" y="1146794"/>
                  </a:lnTo>
                  <a:lnTo>
                    <a:pt x="973328" y="1094359"/>
                  </a:lnTo>
                  <a:lnTo>
                    <a:pt x="972615" y="1034299"/>
                  </a:lnTo>
                  <a:lnTo>
                    <a:pt x="971819" y="986694"/>
                  </a:lnTo>
                  <a:lnTo>
                    <a:pt x="970026" y="928751"/>
                  </a:lnTo>
                  <a:lnTo>
                    <a:pt x="965864" y="887442"/>
                  </a:lnTo>
                  <a:lnTo>
                    <a:pt x="958469" y="859536"/>
                  </a:lnTo>
                  <a:lnTo>
                    <a:pt x="955548" y="860043"/>
                  </a:lnTo>
                  <a:lnTo>
                    <a:pt x="940016" y="903640"/>
                  </a:lnTo>
                  <a:lnTo>
                    <a:pt x="932432" y="960322"/>
                  </a:lnTo>
                  <a:lnTo>
                    <a:pt x="928497" y="997330"/>
                  </a:lnTo>
                  <a:lnTo>
                    <a:pt x="928995" y="1049714"/>
                  </a:lnTo>
                  <a:lnTo>
                    <a:pt x="929500" y="1102092"/>
                  </a:lnTo>
                  <a:lnTo>
                    <a:pt x="930010" y="1154466"/>
                  </a:lnTo>
                  <a:lnTo>
                    <a:pt x="930522" y="1206836"/>
                  </a:lnTo>
                  <a:lnTo>
                    <a:pt x="931037" y="1259204"/>
                  </a:lnTo>
                  <a:lnTo>
                    <a:pt x="931551" y="1311573"/>
                  </a:lnTo>
                  <a:lnTo>
                    <a:pt x="932063" y="1363943"/>
                  </a:lnTo>
                  <a:lnTo>
                    <a:pt x="932573" y="1416317"/>
                  </a:lnTo>
                  <a:lnTo>
                    <a:pt x="933078" y="1468695"/>
                  </a:lnTo>
                  <a:lnTo>
                    <a:pt x="933576" y="1521078"/>
                  </a:lnTo>
                  <a:lnTo>
                    <a:pt x="934291" y="1568275"/>
                  </a:lnTo>
                  <a:lnTo>
                    <a:pt x="935291" y="1606613"/>
                  </a:lnTo>
                  <a:lnTo>
                    <a:pt x="938149" y="1656714"/>
                  </a:lnTo>
                  <a:lnTo>
                    <a:pt x="951992" y="1693672"/>
                  </a:lnTo>
                  <a:lnTo>
                    <a:pt x="952087" y="1703026"/>
                  </a:lnTo>
                  <a:lnTo>
                    <a:pt x="952182" y="1712404"/>
                  </a:lnTo>
                  <a:lnTo>
                    <a:pt x="952277" y="1721782"/>
                  </a:lnTo>
                  <a:lnTo>
                    <a:pt x="952373" y="1731137"/>
                  </a:lnTo>
                  <a:lnTo>
                    <a:pt x="932465" y="1734470"/>
                  </a:lnTo>
                  <a:lnTo>
                    <a:pt x="912558" y="1737804"/>
                  </a:lnTo>
                  <a:lnTo>
                    <a:pt x="892651" y="1741138"/>
                  </a:lnTo>
                  <a:lnTo>
                    <a:pt x="872744" y="1744472"/>
                  </a:lnTo>
                  <a:lnTo>
                    <a:pt x="872648" y="1735044"/>
                  </a:lnTo>
                  <a:lnTo>
                    <a:pt x="872553" y="1725628"/>
                  </a:lnTo>
                  <a:lnTo>
                    <a:pt x="872458" y="1716236"/>
                  </a:lnTo>
                  <a:lnTo>
                    <a:pt x="872363" y="1706879"/>
                  </a:lnTo>
                  <a:lnTo>
                    <a:pt x="876843" y="1701258"/>
                  </a:lnTo>
                  <a:lnTo>
                    <a:pt x="886975" y="1647555"/>
                  </a:lnTo>
                  <a:lnTo>
                    <a:pt x="887737" y="1579546"/>
                  </a:lnTo>
                  <a:lnTo>
                    <a:pt x="887476" y="1528826"/>
                  </a:lnTo>
                  <a:lnTo>
                    <a:pt x="886994" y="1478710"/>
                  </a:lnTo>
                  <a:lnTo>
                    <a:pt x="886517" y="1428600"/>
                  </a:lnTo>
                  <a:lnTo>
                    <a:pt x="886044" y="1378495"/>
                  </a:lnTo>
                  <a:lnTo>
                    <a:pt x="885574" y="1328395"/>
                  </a:lnTo>
                  <a:lnTo>
                    <a:pt x="885106" y="1278298"/>
                  </a:lnTo>
                  <a:lnTo>
                    <a:pt x="884638" y="1228205"/>
                  </a:lnTo>
                  <a:lnTo>
                    <a:pt x="884170" y="1178115"/>
                  </a:lnTo>
                  <a:lnTo>
                    <a:pt x="883700" y="1128028"/>
                  </a:lnTo>
                  <a:lnTo>
                    <a:pt x="883227" y="1077942"/>
                  </a:lnTo>
                  <a:lnTo>
                    <a:pt x="882750" y="1027857"/>
                  </a:lnTo>
                  <a:lnTo>
                    <a:pt x="882269" y="977773"/>
                  </a:lnTo>
                  <a:lnTo>
                    <a:pt x="881628" y="927695"/>
                  </a:lnTo>
                  <a:lnTo>
                    <a:pt x="880665" y="888142"/>
                  </a:lnTo>
                  <a:lnTo>
                    <a:pt x="877824" y="840613"/>
                  </a:lnTo>
                  <a:lnTo>
                    <a:pt x="864107" y="807338"/>
                  </a:lnTo>
                  <a:lnTo>
                    <a:pt x="864012" y="797645"/>
                  </a:lnTo>
                  <a:lnTo>
                    <a:pt x="863917" y="787987"/>
                  </a:lnTo>
                  <a:lnTo>
                    <a:pt x="863822" y="778353"/>
                  </a:lnTo>
                  <a:lnTo>
                    <a:pt x="863726" y="768730"/>
                  </a:lnTo>
                  <a:lnTo>
                    <a:pt x="879346" y="766139"/>
                  </a:lnTo>
                  <a:lnTo>
                    <a:pt x="894953" y="763524"/>
                  </a:lnTo>
                  <a:lnTo>
                    <a:pt x="910536" y="760908"/>
                  </a:lnTo>
                  <a:lnTo>
                    <a:pt x="926084" y="758316"/>
                  </a:lnTo>
                  <a:lnTo>
                    <a:pt x="926443" y="790416"/>
                  </a:lnTo>
                  <a:lnTo>
                    <a:pt x="926766" y="822515"/>
                  </a:lnTo>
                  <a:lnTo>
                    <a:pt x="927066" y="854614"/>
                  </a:lnTo>
                  <a:lnTo>
                    <a:pt x="927354" y="886713"/>
                  </a:lnTo>
                  <a:lnTo>
                    <a:pt x="933199" y="845161"/>
                  </a:lnTo>
                  <a:lnTo>
                    <a:pt x="944177" y="781915"/>
                  </a:lnTo>
                  <a:lnTo>
                    <a:pt x="954867" y="744005"/>
                  </a:lnTo>
                  <a:lnTo>
                    <a:pt x="966364" y="724574"/>
                  </a:lnTo>
                  <a:lnTo>
                    <a:pt x="972566" y="721360"/>
                  </a:lnTo>
                  <a:close/>
                </a:path>
                <a:path w="5520055" h="2237104">
                  <a:moveTo>
                    <a:pt x="676656" y="770509"/>
                  </a:moveTo>
                  <a:lnTo>
                    <a:pt x="684331" y="771741"/>
                  </a:lnTo>
                  <a:lnTo>
                    <a:pt x="692150" y="778081"/>
                  </a:lnTo>
                  <a:lnTo>
                    <a:pt x="700158" y="789493"/>
                  </a:lnTo>
                  <a:lnTo>
                    <a:pt x="708406" y="805941"/>
                  </a:lnTo>
                  <a:lnTo>
                    <a:pt x="721338" y="803826"/>
                  </a:lnTo>
                  <a:lnTo>
                    <a:pt x="734234" y="801687"/>
                  </a:lnTo>
                  <a:lnTo>
                    <a:pt x="747107" y="799548"/>
                  </a:lnTo>
                  <a:lnTo>
                    <a:pt x="759968" y="797432"/>
                  </a:lnTo>
                  <a:lnTo>
                    <a:pt x="760231" y="826123"/>
                  </a:lnTo>
                  <a:lnTo>
                    <a:pt x="760460" y="854837"/>
                  </a:lnTo>
                  <a:lnTo>
                    <a:pt x="760664" y="883550"/>
                  </a:lnTo>
                  <a:lnTo>
                    <a:pt x="760857" y="912240"/>
                  </a:lnTo>
                  <a:lnTo>
                    <a:pt x="753522" y="913459"/>
                  </a:lnTo>
                  <a:lnTo>
                    <a:pt x="746188" y="914653"/>
                  </a:lnTo>
                  <a:lnTo>
                    <a:pt x="738854" y="915848"/>
                  </a:lnTo>
                  <a:lnTo>
                    <a:pt x="731519" y="917066"/>
                  </a:lnTo>
                  <a:lnTo>
                    <a:pt x="738774" y="964787"/>
                  </a:lnTo>
                  <a:lnTo>
                    <a:pt x="743457" y="1008126"/>
                  </a:lnTo>
                  <a:lnTo>
                    <a:pt x="746871" y="1065323"/>
                  </a:lnTo>
                  <a:lnTo>
                    <a:pt x="748284" y="1125474"/>
                  </a:lnTo>
                  <a:lnTo>
                    <a:pt x="748164" y="1176029"/>
                  </a:lnTo>
                  <a:lnTo>
                    <a:pt x="746855" y="1223311"/>
                  </a:lnTo>
                  <a:lnTo>
                    <a:pt x="744354" y="1267331"/>
                  </a:lnTo>
                  <a:lnTo>
                    <a:pt x="740663" y="1308100"/>
                  </a:lnTo>
                  <a:lnTo>
                    <a:pt x="730377" y="1378188"/>
                  </a:lnTo>
                  <a:lnTo>
                    <a:pt x="716661" y="1432178"/>
                  </a:lnTo>
                  <a:lnTo>
                    <a:pt x="695390" y="1476398"/>
                  </a:lnTo>
                  <a:lnTo>
                    <a:pt x="688467" y="1480312"/>
                  </a:lnTo>
                  <a:lnTo>
                    <a:pt x="681863" y="1479550"/>
                  </a:lnTo>
                  <a:lnTo>
                    <a:pt x="669290" y="1478279"/>
                  </a:lnTo>
                  <a:lnTo>
                    <a:pt x="654901" y="1527567"/>
                  </a:lnTo>
                  <a:lnTo>
                    <a:pt x="652526" y="1585467"/>
                  </a:lnTo>
                  <a:lnTo>
                    <a:pt x="652907" y="1603402"/>
                  </a:lnTo>
                  <a:lnTo>
                    <a:pt x="657479" y="1646301"/>
                  </a:lnTo>
                  <a:lnTo>
                    <a:pt x="672465" y="1667890"/>
                  </a:lnTo>
                  <a:lnTo>
                    <a:pt x="679608" y="1666176"/>
                  </a:lnTo>
                  <a:lnTo>
                    <a:pt x="686752" y="1664462"/>
                  </a:lnTo>
                  <a:lnTo>
                    <a:pt x="693896" y="1662747"/>
                  </a:lnTo>
                  <a:lnTo>
                    <a:pt x="701040" y="1661032"/>
                  </a:lnTo>
                  <a:lnTo>
                    <a:pt x="717024" y="1661410"/>
                  </a:lnTo>
                  <a:lnTo>
                    <a:pt x="749046" y="1701164"/>
                  </a:lnTo>
                  <a:lnTo>
                    <a:pt x="763778" y="1783635"/>
                  </a:lnTo>
                  <a:lnTo>
                    <a:pt x="767691" y="1838985"/>
                  </a:lnTo>
                  <a:lnTo>
                    <a:pt x="769366" y="1903729"/>
                  </a:lnTo>
                  <a:lnTo>
                    <a:pt x="769199" y="1947116"/>
                  </a:lnTo>
                  <a:lnTo>
                    <a:pt x="767937" y="1988692"/>
                  </a:lnTo>
                  <a:lnTo>
                    <a:pt x="765579" y="2028459"/>
                  </a:lnTo>
                  <a:lnTo>
                    <a:pt x="762126" y="2066416"/>
                  </a:lnTo>
                  <a:lnTo>
                    <a:pt x="752570" y="2131075"/>
                  </a:lnTo>
                  <a:lnTo>
                    <a:pt x="740156" y="2177160"/>
                  </a:lnTo>
                  <a:lnTo>
                    <a:pt x="717423" y="2219340"/>
                  </a:lnTo>
                  <a:lnTo>
                    <a:pt x="680999" y="2236563"/>
                  </a:lnTo>
                  <a:lnTo>
                    <a:pt x="671179" y="2233406"/>
                  </a:lnTo>
                  <a:lnTo>
                    <a:pt x="644761" y="2204549"/>
                  </a:lnTo>
                  <a:lnTo>
                    <a:pt x="627634" y="2150364"/>
                  </a:lnTo>
                  <a:lnTo>
                    <a:pt x="621712" y="2104723"/>
                  </a:lnTo>
                  <a:lnTo>
                    <a:pt x="619506" y="2056129"/>
                  </a:lnTo>
                  <a:lnTo>
                    <a:pt x="619748" y="2032623"/>
                  </a:lnTo>
                  <a:lnTo>
                    <a:pt x="622327" y="1989085"/>
                  </a:lnTo>
                  <a:lnTo>
                    <a:pt x="628074" y="1950126"/>
                  </a:lnTo>
                  <a:lnTo>
                    <a:pt x="645541" y="1901316"/>
                  </a:lnTo>
                  <a:lnTo>
                    <a:pt x="635845" y="1866195"/>
                  </a:lnTo>
                  <a:lnTo>
                    <a:pt x="628840" y="1824085"/>
                  </a:lnTo>
                  <a:lnTo>
                    <a:pt x="624502" y="1774997"/>
                  </a:lnTo>
                  <a:lnTo>
                    <a:pt x="622807" y="1718944"/>
                  </a:lnTo>
                  <a:lnTo>
                    <a:pt x="623145" y="1683107"/>
                  </a:lnTo>
                  <a:lnTo>
                    <a:pt x="627058" y="1612431"/>
                  </a:lnTo>
                  <a:lnTo>
                    <a:pt x="635478" y="1543996"/>
                  </a:lnTo>
                  <a:lnTo>
                    <a:pt x="648880" y="1482707"/>
                  </a:lnTo>
                  <a:lnTo>
                    <a:pt x="657606" y="1455039"/>
                  </a:lnTo>
                  <a:lnTo>
                    <a:pt x="647072" y="1429212"/>
                  </a:lnTo>
                  <a:lnTo>
                    <a:pt x="630674" y="1364509"/>
                  </a:lnTo>
                  <a:lnTo>
                    <a:pt x="624713" y="1325752"/>
                  </a:lnTo>
                  <a:lnTo>
                    <a:pt x="620091" y="1283059"/>
                  </a:lnTo>
                  <a:lnTo>
                    <a:pt x="616696" y="1236900"/>
                  </a:lnTo>
                  <a:lnTo>
                    <a:pt x="614515" y="1187289"/>
                  </a:lnTo>
                  <a:lnTo>
                    <a:pt x="613537" y="1134237"/>
                  </a:lnTo>
                  <a:lnTo>
                    <a:pt x="613890" y="1078412"/>
                  </a:lnTo>
                  <a:lnTo>
                    <a:pt x="615725" y="1025392"/>
                  </a:lnTo>
                  <a:lnTo>
                    <a:pt x="619059" y="975177"/>
                  </a:lnTo>
                  <a:lnTo>
                    <a:pt x="623912" y="927765"/>
                  </a:lnTo>
                  <a:lnTo>
                    <a:pt x="630301" y="883157"/>
                  </a:lnTo>
                  <a:lnTo>
                    <a:pt x="639883" y="835677"/>
                  </a:lnTo>
                  <a:lnTo>
                    <a:pt x="663001" y="779341"/>
                  </a:lnTo>
                  <a:lnTo>
                    <a:pt x="676656" y="770509"/>
                  </a:lnTo>
                  <a:close/>
                </a:path>
                <a:path w="5520055" h="2237104">
                  <a:moveTo>
                    <a:pt x="532892" y="794385"/>
                  </a:moveTo>
                  <a:lnTo>
                    <a:pt x="557911" y="843026"/>
                  </a:lnTo>
                  <a:lnTo>
                    <a:pt x="566451" y="900747"/>
                  </a:lnTo>
                  <a:lnTo>
                    <a:pt x="571754" y="971803"/>
                  </a:lnTo>
                  <a:lnTo>
                    <a:pt x="574262" y="1058386"/>
                  </a:lnTo>
                  <a:lnTo>
                    <a:pt x="575147" y="1122322"/>
                  </a:lnTo>
                  <a:lnTo>
                    <a:pt x="575818" y="1200023"/>
                  </a:lnTo>
                  <a:lnTo>
                    <a:pt x="576144" y="1254335"/>
                  </a:lnTo>
                  <a:lnTo>
                    <a:pt x="576471" y="1308637"/>
                  </a:lnTo>
                  <a:lnTo>
                    <a:pt x="576797" y="1362932"/>
                  </a:lnTo>
                  <a:lnTo>
                    <a:pt x="577124" y="1417224"/>
                  </a:lnTo>
                  <a:lnTo>
                    <a:pt x="577450" y="1471519"/>
                  </a:lnTo>
                  <a:lnTo>
                    <a:pt x="577777" y="1525821"/>
                  </a:lnTo>
                  <a:lnTo>
                    <a:pt x="578104" y="1580134"/>
                  </a:lnTo>
                  <a:lnTo>
                    <a:pt x="578631" y="1631164"/>
                  </a:lnTo>
                  <a:lnTo>
                    <a:pt x="579469" y="1671478"/>
                  </a:lnTo>
                  <a:lnTo>
                    <a:pt x="582168" y="1719961"/>
                  </a:lnTo>
                  <a:lnTo>
                    <a:pt x="595884" y="1752727"/>
                  </a:lnTo>
                  <a:lnTo>
                    <a:pt x="595959" y="1762136"/>
                  </a:lnTo>
                  <a:lnTo>
                    <a:pt x="596011" y="1771523"/>
                  </a:lnTo>
                  <a:lnTo>
                    <a:pt x="596062" y="1780909"/>
                  </a:lnTo>
                  <a:lnTo>
                    <a:pt x="596138" y="1790318"/>
                  </a:lnTo>
                  <a:lnTo>
                    <a:pt x="576591" y="1793557"/>
                  </a:lnTo>
                  <a:lnTo>
                    <a:pt x="557022" y="1796795"/>
                  </a:lnTo>
                  <a:lnTo>
                    <a:pt x="537452" y="1800034"/>
                  </a:lnTo>
                  <a:lnTo>
                    <a:pt x="517906" y="1803273"/>
                  </a:lnTo>
                  <a:lnTo>
                    <a:pt x="517830" y="1793916"/>
                  </a:lnTo>
                  <a:lnTo>
                    <a:pt x="517779" y="1784524"/>
                  </a:lnTo>
                  <a:lnTo>
                    <a:pt x="517727" y="1775108"/>
                  </a:lnTo>
                  <a:lnTo>
                    <a:pt x="517651" y="1765680"/>
                  </a:lnTo>
                  <a:lnTo>
                    <a:pt x="529971" y="1717675"/>
                  </a:lnTo>
                  <a:lnTo>
                    <a:pt x="531685" y="1671955"/>
                  </a:lnTo>
                  <a:lnTo>
                    <a:pt x="531971" y="1634664"/>
                  </a:lnTo>
                  <a:lnTo>
                    <a:pt x="531876" y="1587753"/>
                  </a:lnTo>
                  <a:lnTo>
                    <a:pt x="531621" y="1539493"/>
                  </a:lnTo>
                  <a:lnTo>
                    <a:pt x="531366" y="1491233"/>
                  </a:lnTo>
                  <a:lnTo>
                    <a:pt x="531109" y="1442973"/>
                  </a:lnTo>
                  <a:lnTo>
                    <a:pt x="530848" y="1394713"/>
                  </a:lnTo>
                  <a:lnTo>
                    <a:pt x="530584" y="1346453"/>
                  </a:lnTo>
                  <a:lnTo>
                    <a:pt x="530314" y="1298193"/>
                  </a:lnTo>
                  <a:lnTo>
                    <a:pt x="530038" y="1249933"/>
                  </a:lnTo>
                  <a:lnTo>
                    <a:pt x="529754" y="1201673"/>
                  </a:lnTo>
                  <a:lnTo>
                    <a:pt x="529463" y="1153414"/>
                  </a:lnTo>
                  <a:lnTo>
                    <a:pt x="529105" y="1098903"/>
                  </a:lnTo>
                  <a:lnTo>
                    <a:pt x="528605" y="1055560"/>
                  </a:lnTo>
                  <a:lnTo>
                    <a:pt x="527176" y="1002284"/>
                  </a:lnTo>
                  <a:lnTo>
                    <a:pt x="523587" y="963725"/>
                  </a:lnTo>
                  <a:lnTo>
                    <a:pt x="516890" y="938149"/>
                  </a:lnTo>
                  <a:lnTo>
                    <a:pt x="513969" y="938529"/>
                  </a:lnTo>
                  <a:lnTo>
                    <a:pt x="507105" y="947749"/>
                  </a:lnTo>
                  <a:lnTo>
                    <a:pt x="500586" y="972946"/>
                  </a:lnTo>
                  <a:lnTo>
                    <a:pt x="494377" y="1014146"/>
                  </a:lnTo>
                  <a:lnTo>
                    <a:pt x="488442" y="1071372"/>
                  </a:lnTo>
                  <a:lnTo>
                    <a:pt x="488708" y="1123683"/>
                  </a:lnTo>
                  <a:lnTo>
                    <a:pt x="488976" y="1175994"/>
                  </a:lnTo>
                  <a:lnTo>
                    <a:pt x="489245" y="1228305"/>
                  </a:lnTo>
                  <a:lnTo>
                    <a:pt x="489516" y="1280617"/>
                  </a:lnTo>
                  <a:lnTo>
                    <a:pt x="489791" y="1332928"/>
                  </a:lnTo>
                  <a:lnTo>
                    <a:pt x="490069" y="1385239"/>
                  </a:lnTo>
                  <a:lnTo>
                    <a:pt x="490352" y="1437551"/>
                  </a:lnTo>
                  <a:lnTo>
                    <a:pt x="490640" y="1489862"/>
                  </a:lnTo>
                  <a:lnTo>
                    <a:pt x="490934" y="1542173"/>
                  </a:lnTo>
                  <a:lnTo>
                    <a:pt x="491236" y="1594485"/>
                  </a:lnTo>
                  <a:lnTo>
                    <a:pt x="491690" y="1644278"/>
                  </a:lnTo>
                  <a:lnTo>
                    <a:pt x="492490" y="1683940"/>
                  </a:lnTo>
                  <a:lnTo>
                    <a:pt x="495173" y="1732914"/>
                  </a:lnTo>
                  <a:lnTo>
                    <a:pt x="507238" y="1767459"/>
                  </a:lnTo>
                  <a:lnTo>
                    <a:pt x="507313" y="1776815"/>
                  </a:lnTo>
                  <a:lnTo>
                    <a:pt x="507365" y="1786207"/>
                  </a:lnTo>
                  <a:lnTo>
                    <a:pt x="507416" y="1795623"/>
                  </a:lnTo>
                  <a:lnTo>
                    <a:pt x="507492" y="1805051"/>
                  </a:lnTo>
                  <a:lnTo>
                    <a:pt x="487945" y="1808289"/>
                  </a:lnTo>
                  <a:lnTo>
                    <a:pt x="468375" y="1811527"/>
                  </a:lnTo>
                  <a:lnTo>
                    <a:pt x="448806" y="1814766"/>
                  </a:lnTo>
                  <a:lnTo>
                    <a:pt x="429260" y="1818004"/>
                  </a:lnTo>
                  <a:lnTo>
                    <a:pt x="429240" y="1808595"/>
                  </a:lnTo>
                  <a:lnTo>
                    <a:pt x="429196" y="1799209"/>
                  </a:lnTo>
                  <a:lnTo>
                    <a:pt x="429152" y="1789822"/>
                  </a:lnTo>
                  <a:lnTo>
                    <a:pt x="429132" y="1780413"/>
                  </a:lnTo>
                  <a:lnTo>
                    <a:pt x="433633" y="1774844"/>
                  </a:lnTo>
                  <a:lnTo>
                    <a:pt x="437419" y="1765966"/>
                  </a:lnTo>
                  <a:lnTo>
                    <a:pt x="443990" y="1721086"/>
                  </a:lnTo>
                  <a:lnTo>
                    <a:pt x="445081" y="1653026"/>
                  </a:lnTo>
                  <a:lnTo>
                    <a:pt x="445007" y="1602231"/>
                  </a:lnTo>
                  <a:lnTo>
                    <a:pt x="444765" y="1552081"/>
                  </a:lnTo>
                  <a:lnTo>
                    <a:pt x="444523" y="1501936"/>
                  </a:lnTo>
                  <a:lnTo>
                    <a:pt x="444280" y="1451797"/>
                  </a:lnTo>
                  <a:lnTo>
                    <a:pt x="444038" y="1401662"/>
                  </a:lnTo>
                  <a:lnTo>
                    <a:pt x="443795" y="1351531"/>
                  </a:lnTo>
                  <a:lnTo>
                    <a:pt x="443553" y="1301404"/>
                  </a:lnTo>
                  <a:lnTo>
                    <a:pt x="443310" y="1251279"/>
                  </a:lnTo>
                  <a:lnTo>
                    <a:pt x="443068" y="1201157"/>
                  </a:lnTo>
                  <a:lnTo>
                    <a:pt x="442825" y="1151036"/>
                  </a:lnTo>
                  <a:lnTo>
                    <a:pt x="442583" y="1100916"/>
                  </a:lnTo>
                  <a:lnTo>
                    <a:pt x="442341" y="1050798"/>
                  </a:lnTo>
                  <a:lnTo>
                    <a:pt x="441960" y="1000700"/>
                  </a:lnTo>
                  <a:lnTo>
                    <a:pt x="441198" y="961104"/>
                  </a:lnTo>
                  <a:lnTo>
                    <a:pt x="438531" y="913511"/>
                  </a:lnTo>
                  <a:lnTo>
                    <a:pt x="425069" y="880237"/>
                  </a:lnTo>
                  <a:lnTo>
                    <a:pt x="424995" y="870541"/>
                  </a:lnTo>
                  <a:lnTo>
                    <a:pt x="424957" y="860869"/>
                  </a:lnTo>
                  <a:lnTo>
                    <a:pt x="424943" y="851197"/>
                  </a:lnTo>
                  <a:lnTo>
                    <a:pt x="424942" y="841501"/>
                  </a:lnTo>
                  <a:lnTo>
                    <a:pt x="440487" y="838930"/>
                  </a:lnTo>
                  <a:lnTo>
                    <a:pt x="456057" y="836358"/>
                  </a:lnTo>
                  <a:lnTo>
                    <a:pt x="471626" y="833786"/>
                  </a:lnTo>
                  <a:lnTo>
                    <a:pt x="487552" y="894349"/>
                  </a:lnTo>
                  <a:lnTo>
                    <a:pt x="487934" y="957579"/>
                  </a:lnTo>
                  <a:lnTo>
                    <a:pt x="493563" y="918646"/>
                  </a:lnTo>
                  <a:lnTo>
                    <a:pt x="504489" y="857496"/>
                  </a:lnTo>
                  <a:lnTo>
                    <a:pt x="515336" y="818155"/>
                  </a:lnTo>
                  <a:lnTo>
                    <a:pt x="526817" y="797720"/>
                  </a:lnTo>
                  <a:lnTo>
                    <a:pt x="532892" y="794385"/>
                  </a:lnTo>
                  <a:close/>
                </a:path>
                <a:path w="5520055" h="2237104">
                  <a:moveTo>
                    <a:pt x="1978406" y="226313"/>
                  </a:moveTo>
                  <a:lnTo>
                    <a:pt x="1980184" y="225932"/>
                  </a:lnTo>
                  <a:lnTo>
                    <a:pt x="1981962" y="225678"/>
                  </a:lnTo>
                  <a:lnTo>
                    <a:pt x="1983739" y="225425"/>
                  </a:lnTo>
                  <a:lnTo>
                    <a:pt x="1984828" y="276308"/>
                  </a:lnTo>
                  <a:lnTo>
                    <a:pt x="1985917" y="327181"/>
                  </a:lnTo>
                  <a:lnTo>
                    <a:pt x="1987005" y="378047"/>
                  </a:lnTo>
                  <a:lnTo>
                    <a:pt x="1988094" y="428910"/>
                  </a:lnTo>
                  <a:lnTo>
                    <a:pt x="1989182" y="479776"/>
                  </a:lnTo>
                  <a:lnTo>
                    <a:pt x="1990271" y="530649"/>
                  </a:lnTo>
                  <a:lnTo>
                    <a:pt x="1991360" y="581532"/>
                  </a:lnTo>
                  <a:lnTo>
                    <a:pt x="2000410" y="580028"/>
                  </a:lnTo>
                  <a:lnTo>
                    <a:pt x="2009473" y="578548"/>
                  </a:lnTo>
                  <a:lnTo>
                    <a:pt x="2018559" y="577068"/>
                  </a:lnTo>
                  <a:lnTo>
                    <a:pt x="2027682" y="575563"/>
                  </a:lnTo>
                  <a:lnTo>
                    <a:pt x="2028233" y="601303"/>
                  </a:lnTo>
                  <a:lnTo>
                    <a:pt x="2028761" y="627078"/>
                  </a:lnTo>
                  <a:lnTo>
                    <a:pt x="2029289" y="652877"/>
                  </a:lnTo>
                  <a:lnTo>
                    <a:pt x="2029840" y="678688"/>
                  </a:lnTo>
                  <a:lnTo>
                    <a:pt x="2020772" y="680138"/>
                  </a:lnTo>
                  <a:lnTo>
                    <a:pt x="2011679" y="681624"/>
                  </a:lnTo>
                  <a:lnTo>
                    <a:pt x="2002587" y="683134"/>
                  </a:lnTo>
                  <a:lnTo>
                    <a:pt x="1993519" y="684656"/>
                  </a:lnTo>
                  <a:lnTo>
                    <a:pt x="1994569" y="734729"/>
                  </a:lnTo>
                  <a:lnTo>
                    <a:pt x="1995623" y="784805"/>
                  </a:lnTo>
                  <a:lnTo>
                    <a:pt x="1996682" y="834886"/>
                  </a:lnTo>
                  <a:lnTo>
                    <a:pt x="1997742" y="884968"/>
                  </a:lnTo>
                  <a:lnTo>
                    <a:pt x="1998805" y="935053"/>
                  </a:lnTo>
                  <a:lnTo>
                    <a:pt x="1999868" y="985138"/>
                  </a:lnTo>
                  <a:lnTo>
                    <a:pt x="2000932" y="1035224"/>
                  </a:lnTo>
                  <a:lnTo>
                    <a:pt x="2001995" y="1085309"/>
                  </a:lnTo>
                  <a:lnTo>
                    <a:pt x="2003055" y="1135391"/>
                  </a:lnTo>
                  <a:lnTo>
                    <a:pt x="2004114" y="1185472"/>
                  </a:lnTo>
                  <a:lnTo>
                    <a:pt x="2005168" y="1235548"/>
                  </a:lnTo>
                  <a:lnTo>
                    <a:pt x="2006219" y="1285621"/>
                  </a:lnTo>
                  <a:lnTo>
                    <a:pt x="2007149" y="1324054"/>
                  </a:lnTo>
                  <a:lnTo>
                    <a:pt x="2008915" y="1378346"/>
                  </a:lnTo>
                  <a:lnTo>
                    <a:pt x="2013364" y="1425209"/>
                  </a:lnTo>
                  <a:lnTo>
                    <a:pt x="2019300" y="1447546"/>
                  </a:lnTo>
                  <a:lnTo>
                    <a:pt x="2021077" y="1447164"/>
                  </a:lnTo>
                  <a:lnTo>
                    <a:pt x="2026273" y="1439876"/>
                  </a:lnTo>
                  <a:lnTo>
                    <a:pt x="2031015" y="1419717"/>
                  </a:lnTo>
                  <a:lnTo>
                    <a:pt x="2035329" y="1386675"/>
                  </a:lnTo>
                  <a:lnTo>
                    <a:pt x="2039239" y="1340739"/>
                  </a:lnTo>
                  <a:lnTo>
                    <a:pt x="2041016" y="1348104"/>
                  </a:lnTo>
                  <a:lnTo>
                    <a:pt x="2042795" y="1355471"/>
                  </a:lnTo>
                  <a:lnTo>
                    <a:pt x="2044700" y="1362837"/>
                  </a:lnTo>
                  <a:lnTo>
                    <a:pt x="2038818" y="1451584"/>
                  </a:lnTo>
                  <a:lnTo>
                    <a:pt x="2030317" y="1515697"/>
                  </a:lnTo>
                  <a:lnTo>
                    <a:pt x="2019196" y="1555164"/>
                  </a:lnTo>
                  <a:lnTo>
                    <a:pt x="2005457" y="1569974"/>
                  </a:lnTo>
                  <a:lnTo>
                    <a:pt x="1998337" y="1567947"/>
                  </a:lnTo>
                  <a:lnTo>
                    <a:pt x="1979549" y="1522602"/>
                  </a:lnTo>
                  <a:lnTo>
                    <a:pt x="1970008" y="1469437"/>
                  </a:lnTo>
                  <a:lnTo>
                    <a:pt x="1964182" y="1409700"/>
                  </a:lnTo>
                  <a:lnTo>
                    <a:pt x="1961515" y="1344247"/>
                  </a:lnTo>
                  <a:lnTo>
                    <a:pt x="1960038" y="1288845"/>
                  </a:lnTo>
                  <a:lnTo>
                    <a:pt x="1958466" y="1218311"/>
                  </a:lnTo>
                  <a:lnTo>
                    <a:pt x="1957396" y="1165698"/>
                  </a:lnTo>
                  <a:lnTo>
                    <a:pt x="1956320" y="1113092"/>
                  </a:lnTo>
                  <a:lnTo>
                    <a:pt x="1955239" y="1060490"/>
                  </a:lnTo>
                  <a:lnTo>
                    <a:pt x="1954155" y="1007891"/>
                  </a:lnTo>
                  <a:lnTo>
                    <a:pt x="1953069" y="955293"/>
                  </a:lnTo>
                  <a:lnTo>
                    <a:pt x="1951983" y="902696"/>
                  </a:lnTo>
                  <a:lnTo>
                    <a:pt x="1950899" y="850097"/>
                  </a:lnTo>
                  <a:lnTo>
                    <a:pt x="1949818" y="797495"/>
                  </a:lnTo>
                  <a:lnTo>
                    <a:pt x="1948742" y="744889"/>
                  </a:lnTo>
                  <a:lnTo>
                    <a:pt x="1947672" y="692276"/>
                  </a:lnTo>
                  <a:lnTo>
                    <a:pt x="1940940" y="693419"/>
                  </a:lnTo>
                  <a:lnTo>
                    <a:pt x="1934337" y="694436"/>
                  </a:lnTo>
                  <a:lnTo>
                    <a:pt x="1927606" y="695578"/>
                  </a:lnTo>
                  <a:lnTo>
                    <a:pt x="1927415" y="686454"/>
                  </a:lnTo>
                  <a:lnTo>
                    <a:pt x="1927225" y="677354"/>
                  </a:lnTo>
                  <a:lnTo>
                    <a:pt x="1927034" y="668254"/>
                  </a:lnTo>
                  <a:lnTo>
                    <a:pt x="1926844" y="659129"/>
                  </a:lnTo>
                  <a:lnTo>
                    <a:pt x="1935884" y="610580"/>
                  </a:lnTo>
                  <a:lnTo>
                    <a:pt x="1944020" y="560958"/>
                  </a:lnTo>
                  <a:lnTo>
                    <a:pt x="1951347" y="510289"/>
                  </a:lnTo>
                  <a:lnTo>
                    <a:pt x="1957959" y="458597"/>
                  </a:lnTo>
                  <a:lnTo>
                    <a:pt x="1962767" y="415846"/>
                  </a:lnTo>
                  <a:lnTo>
                    <a:pt x="1967168" y="371255"/>
                  </a:lnTo>
                  <a:lnTo>
                    <a:pt x="1971208" y="324811"/>
                  </a:lnTo>
                  <a:lnTo>
                    <a:pt x="1974938" y="276501"/>
                  </a:lnTo>
                  <a:lnTo>
                    <a:pt x="1978406" y="226313"/>
                  </a:lnTo>
                  <a:close/>
                </a:path>
                <a:path w="5520055" h="2237104">
                  <a:moveTo>
                    <a:pt x="1570354" y="211454"/>
                  </a:moveTo>
                  <a:lnTo>
                    <a:pt x="1585880" y="208883"/>
                  </a:lnTo>
                  <a:lnTo>
                    <a:pt x="1601406" y="206311"/>
                  </a:lnTo>
                  <a:lnTo>
                    <a:pt x="1616932" y="203739"/>
                  </a:lnTo>
                  <a:lnTo>
                    <a:pt x="1632458" y="201167"/>
                  </a:lnTo>
                  <a:lnTo>
                    <a:pt x="1633358" y="252398"/>
                  </a:lnTo>
                  <a:lnTo>
                    <a:pt x="1634258" y="303634"/>
                  </a:lnTo>
                  <a:lnTo>
                    <a:pt x="1635157" y="354875"/>
                  </a:lnTo>
                  <a:lnTo>
                    <a:pt x="1636054" y="406121"/>
                  </a:lnTo>
                  <a:lnTo>
                    <a:pt x="1636948" y="457370"/>
                  </a:lnTo>
                  <a:lnTo>
                    <a:pt x="1637840" y="508623"/>
                  </a:lnTo>
                  <a:lnTo>
                    <a:pt x="1638729" y="559879"/>
                  </a:lnTo>
                  <a:lnTo>
                    <a:pt x="1639613" y="611138"/>
                  </a:lnTo>
                  <a:lnTo>
                    <a:pt x="1640493" y="662398"/>
                  </a:lnTo>
                  <a:lnTo>
                    <a:pt x="1641368" y="713659"/>
                  </a:lnTo>
                  <a:lnTo>
                    <a:pt x="1642237" y="764921"/>
                  </a:lnTo>
                  <a:lnTo>
                    <a:pt x="1647799" y="724777"/>
                  </a:lnTo>
                  <a:lnTo>
                    <a:pt x="1658256" y="663158"/>
                  </a:lnTo>
                  <a:lnTo>
                    <a:pt x="1668345" y="625609"/>
                  </a:lnTo>
                  <a:lnTo>
                    <a:pt x="1684401" y="603250"/>
                  </a:lnTo>
                  <a:lnTo>
                    <a:pt x="1691407" y="605339"/>
                  </a:lnTo>
                  <a:lnTo>
                    <a:pt x="1709927" y="651255"/>
                  </a:lnTo>
                  <a:lnTo>
                    <a:pt x="1719532" y="706469"/>
                  </a:lnTo>
                  <a:lnTo>
                    <a:pt x="1725802" y="771398"/>
                  </a:lnTo>
                  <a:lnTo>
                    <a:pt x="1729316" y="842713"/>
                  </a:lnTo>
                  <a:lnTo>
                    <a:pt x="1730859" y="890013"/>
                  </a:lnTo>
                  <a:lnTo>
                    <a:pt x="1732268" y="945068"/>
                  </a:lnTo>
                  <a:lnTo>
                    <a:pt x="1733550" y="1007872"/>
                  </a:lnTo>
                  <a:lnTo>
                    <a:pt x="1734536" y="1062238"/>
                  </a:lnTo>
                  <a:lnTo>
                    <a:pt x="1735534" y="1116592"/>
                  </a:lnTo>
                  <a:lnTo>
                    <a:pt x="1736539" y="1170934"/>
                  </a:lnTo>
                  <a:lnTo>
                    <a:pt x="1737545" y="1225267"/>
                  </a:lnTo>
                  <a:lnTo>
                    <a:pt x="1738550" y="1279594"/>
                  </a:lnTo>
                  <a:lnTo>
                    <a:pt x="1739548" y="1333916"/>
                  </a:lnTo>
                  <a:lnTo>
                    <a:pt x="1740535" y="1388237"/>
                  </a:lnTo>
                  <a:lnTo>
                    <a:pt x="1741679" y="1438693"/>
                  </a:lnTo>
                  <a:lnTo>
                    <a:pt x="1743027" y="1478613"/>
                  </a:lnTo>
                  <a:lnTo>
                    <a:pt x="1746377" y="1526793"/>
                  </a:lnTo>
                  <a:lnTo>
                    <a:pt x="1760347" y="1559432"/>
                  </a:lnTo>
                  <a:lnTo>
                    <a:pt x="1760537" y="1568842"/>
                  </a:lnTo>
                  <a:lnTo>
                    <a:pt x="1760727" y="1578228"/>
                  </a:lnTo>
                  <a:lnTo>
                    <a:pt x="1760918" y="1587615"/>
                  </a:lnTo>
                  <a:lnTo>
                    <a:pt x="1761109" y="1597025"/>
                  </a:lnTo>
                  <a:lnTo>
                    <a:pt x="1741507" y="1600263"/>
                  </a:lnTo>
                  <a:lnTo>
                    <a:pt x="1721929" y="1603502"/>
                  </a:lnTo>
                  <a:lnTo>
                    <a:pt x="1702351" y="1606740"/>
                  </a:lnTo>
                  <a:lnTo>
                    <a:pt x="1682114" y="1572514"/>
                  </a:lnTo>
                  <a:lnTo>
                    <a:pt x="1685849" y="1566489"/>
                  </a:lnTo>
                  <a:lnTo>
                    <a:pt x="1689036" y="1557178"/>
                  </a:lnTo>
                  <a:lnTo>
                    <a:pt x="1691651" y="1544581"/>
                  </a:lnTo>
                  <a:lnTo>
                    <a:pt x="1693672" y="1528699"/>
                  </a:lnTo>
                  <a:lnTo>
                    <a:pt x="1694699" y="1510049"/>
                  </a:lnTo>
                  <a:lnTo>
                    <a:pt x="1695132" y="1481709"/>
                  </a:lnTo>
                  <a:lnTo>
                    <a:pt x="1694993" y="1443652"/>
                  </a:lnTo>
                  <a:lnTo>
                    <a:pt x="1694307" y="1395856"/>
                  </a:lnTo>
                  <a:lnTo>
                    <a:pt x="1693455" y="1347592"/>
                  </a:lnTo>
                  <a:lnTo>
                    <a:pt x="1692597" y="1299320"/>
                  </a:lnTo>
                  <a:lnTo>
                    <a:pt x="1691734" y="1251044"/>
                  </a:lnTo>
                  <a:lnTo>
                    <a:pt x="1690867" y="1202764"/>
                  </a:lnTo>
                  <a:lnTo>
                    <a:pt x="1689999" y="1154482"/>
                  </a:lnTo>
                  <a:lnTo>
                    <a:pt x="1689132" y="1106202"/>
                  </a:lnTo>
                  <a:lnTo>
                    <a:pt x="1688269" y="1057926"/>
                  </a:lnTo>
                  <a:lnTo>
                    <a:pt x="1687411" y="1009654"/>
                  </a:lnTo>
                  <a:lnTo>
                    <a:pt x="1686560" y="961389"/>
                  </a:lnTo>
                  <a:lnTo>
                    <a:pt x="1685512" y="906571"/>
                  </a:lnTo>
                  <a:lnTo>
                    <a:pt x="1684464" y="863076"/>
                  </a:lnTo>
                  <a:lnTo>
                    <a:pt x="1682369" y="810005"/>
                  </a:lnTo>
                  <a:lnTo>
                    <a:pt x="1678314" y="772054"/>
                  </a:lnTo>
                  <a:lnTo>
                    <a:pt x="1671193" y="746505"/>
                  </a:lnTo>
                  <a:lnTo>
                    <a:pt x="1668272" y="747013"/>
                  </a:lnTo>
                  <a:lnTo>
                    <a:pt x="1653091" y="795321"/>
                  </a:lnTo>
                  <a:lnTo>
                    <a:pt x="1647273" y="846756"/>
                  </a:lnTo>
                  <a:lnTo>
                    <a:pt x="1644269" y="880617"/>
                  </a:lnTo>
                  <a:lnTo>
                    <a:pt x="1645183" y="932815"/>
                  </a:lnTo>
                  <a:lnTo>
                    <a:pt x="1646097" y="985013"/>
                  </a:lnTo>
                  <a:lnTo>
                    <a:pt x="1647012" y="1037212"/>
                  </a:lnTo>
                  <a:lnTo>
                    <a:pt x="1647926" y="1089414"/>
                  </a:lnTo>
                  <a:lnTo>
                    <a:pt x="1648841" y="1141618"/>
                  </a:lnTo>
                  <a:lnTo>
                    <a:pt x="1649755" y="1193827"/>
                  </a:lnTo>
                  <a:lnTo>
                    <a:pt x="1650669" y="1246040"/>
                  </a:lnTo>
                  <a:lnTo>
                    <a:pt x="1651584" y="1298259"/>
                  </a:lnTo>
                  <a:lnTo>
                    <a:pt x="1652498" y="1350483"/>
                  </a:lnTo>
                  <a:lnTo>
                    <a:pt x="1653413" y="1402714"/>
                  </a:lnTo>
                  <a:lnTo>
                    <a:pt x="1654415" y="1449909"/>
                  </a:lnTo>
                  <a:lnTo>
                    <a:pt x="1656752" y="1514818"/>
                  </a:lnTo>
                  <a:lnTo>
                    <a:pt x="1663446" y="1560385"/>
                  </a:lnTo>
                  <a:lnTo>
                    <a:pt x="1671827" y="1574164"/>
                  </a:lnTo>
                  <a:lnTo>
                    <a:pt x="1671998" y="1583519"/>
                  </a:lnTo>
                  <a:lnTo>
                    <a:pt x="1672145" y="1592897"/>
                  </a:lnTo>
                  <a:lnTo>
                    <a:pt x="1672292" y="1602275"/>
                  </a:lnTo>
                  <a:lnTo>
                    <a:pt x="1672463" y="1611629"/>
                  </a:lnTo>
                  <a:lnTo>
                    <a:pt x="1652861" y="1614941"/>
                  </a:lnTo>
                  <a:lnTo>
                    <a:pt x="1633283" y="1618218"/>
                  </a:lnTo>
                  <a:lnTo>
                    <a:pt x="1613705" y="1621470"/>
                  </a:lnTo>
                  <a:lnTo>
                    <a:pt x="1594103" y="1624711"/>
                  </a:lnTo>
                  <a:lnTo>
                    <a:pt x="1593933" y="1615301"/>
                  </a:lnTo>
                  <a:lnTo>
                    <a:pt x="1593786" y="1605914"/>
                  </a:lnTo>
                  <a:lnTo>
                    <a:pt x="1593639" y="1596528"/>
                  </a:lnTo>
                  <a:lnTo>
                    <a:pt x="1593469" y="1587118"/>
                  </a:lnTo>
                  <a:lnTo>
                    <a:pt x="1597925" y="1581570"/>
                  </a:lnTo>
                  <a:lnTo>
                    <a:pt x="1601597" y="1572736"/>
                  </a:lnTo>
                  <a:lnTo>
                    <a:pt x="1604506" y="1560615"/>
                  </a:lnTo>
                  <a:lnTo>
                    <a:pt x="1606677" y="1545209"/>
                  </a:lnTo>
                  <a:lnTo>
                    <a:pt x="1607631" y="1528064"/>
                  </a:lnTo>
                  <a:lnTo>
                    <a:pt x="1608026" y="1499869"/>
                  </a:lnTo>
                  <a:lnTo>
                    <a:pt x="1607873" y="1460627"/>
                  </a:lnTo>
                  <a:lnTo>
                    <a:pt x="1607185" y="1410335"/>
                  </a:lnTo>
                  <a:lnTo>
                    <a:pt x="1606302" y="1358219"/>
                  </a:lnTo>
                  <a:lnTo>
                    <a:pt x="1605420" y="1306105"/>
                  </a:lnTo>
                  <a:lnTo>
                    <a:pt x="1604538" y="1253993"/>
                  </a:lnTo>
                  <a:lnTo>
                    <a:pt x="1603655" y="1201882"/>
                  </a:lnTo>
                  <a:lnTo>
                    <a:pt x="1602773" y="1149772"/>
                  </a:lnTo>
                  <a:lnTo>
                    <a:pt x="1601891" y="1097664"/>
                  </a:lnTo>
                  <a:lnTo>
                    <a:pt x="1601008" y="1045556"/>
                  </a:lnTo>
                  <a:lnTo>
                    <a:pt x="1600126" y="993449"/>
                  </a:lnTo>
                  <a:lnTo>
                    <a:pt x="1599244" y="941342"/>
                  </a:lnTo>
                  <a:lnTo>
                    <a:pt x="1598361" y="889235"/>
                  </a:lnTo>
                  <a:lnTo>
                    <a:pt x="1597479" y="837128"/>
                  </a:lnTo>
                  <a:lnTo>
                    <a:pt x="1596597" y="785021"/>
                  </a:lnTo>
                  <a:lnTo>
                    <a:pt x="1595714" y="732913"/>
                  </a:lnTo>
                  <a:lnTo>
                    <a:pt x="1594832" y="680805"/>
                  </a:lnTo>
                  <a:lnTo>
                    <a:pt x="1593950" y="628695"/>
                  </a:lnTo>
                  <a:lnTo>
                    <a:pt x="1593067" y="576584"/>
                  </a:lnTo>
                  <a:lnTo>
                    <a:pt x="1592185" y="524472"/>
                  </a:lnTo>
                  <a:lnTo>
                    <a:pt x="1591303" y="472358"/>
                  </a:lnTo>
                  <a:lnTo>
                    <a:pt x="1590421" y="420242"/>
                  </a:lnTo>
                  <a:lnTo>
                    <a:pt x="1589371" y="370238"/>
                  </a:lnTo>
                  <a:lnTo>
                    <a:pt x="1588119" y="330723"/>
                  </a:lnTo>
                  <a:lnTo>
                    <a:pt x="1584960" y="283210"/>
                  </a:lnTo>
                  <a:lnTo>
                    <a:pt x="1570989" y="249936"/>
                  </a:lnTo>
                  <a:lnTo>
                    <a:pt x="1570872" y="240315"/>
                  </a:lnTo>
                  <a:lnTo>
                    <a:pt x="1570720" y="230695"/>
                  </a:lnTo>
                  <a:lnTo>
                    <a:pt x="1570543" y="221075"/>
                  </a:lnTo>
                  <a:lnTo>
                    <a:pt x="1570354" y="211454"/>
                  </a:lnTo>
                  <a:close/>
                </a:path>
                <a:path w="5520055" h="2237104">
                  <a:moveTo>
                    <a:pt x="120776" y="419607"/>
                  </a:moveTo>
                  <a:lnTo>
                    <a:pt x="157085" y="450058"/>
                  </a:lnTo>
                  <a:lnTo>
                    <a:pt x="176942" y="491557"/>
                  </a:lnTo>
                  <a:lnTo>
                    <a:pt x="182403" y="502412"/>
                  </a:lnTo>
                  <a:lnTo>
                    <a:pt x="186483" y="508789"/>
                  </a:lnTo>
                  <a:lnTo>
                    <a:pt x="189230" y="510666"/>
                  </a:lnTo>
                  <a:lnTo>
                    <a:pt x="191708" y="508688"/>
                  </a:lnTo>
                  <a:lnTo>
                    <a:pt x="199909" y="470277"/>
                  </a:lnTo>
                  <a:lnTo>
                    <a:pt x="202299" y="430946"/>
                  </a:lnTo>
                  <a:lnTo>
                    <a:pt x="202946" y="406018"/>
                  </a:lnTo>
                  <a:lnTo>
                    <a:pt x="205105" y="405638"/>
                  </a:lnTo>
                  <a:lnTo>
                    <a:pt x="207263" y="405256"/>
                  </a:lnTo>
                  <a:lnTo>
                    <a:pt x="209296" y="404875"/>
                  </a:lnTo>
                  <a:lnTo>
                    <a:pt x="209410" y="453986"/>
                  </a:lnTo>
                  <a:lnTo>
                    <a:pt x="210324" y="846874"/>
                  </a:lnTo>
                  <a:lnTo>
                    <a:pt x="210438" y="895985"/>
                  </a:lnTo>
                  <a:lnTo>
                    <a:pt x="208280" y="896238"/>
                  </a:lnTo>
                  <a:lnTo>
                    <a:pt x="206121" y="896619"/>
                  </a:lnTo>
                  <a:lnTo>
                    <a:pt x="204088" y="897001"/>
                  </a:lnTo>
                  <a:lnTo>
                    <a:pt x="201183" y="835861"/>
                  </a:lnTo>
                  <a:lnTo>
                    <a:pt x="197654" y="779827"/>
                  </a:lnTo>
                  <a:lnTo>
                    <a:pt x="193468" y="728900"/>
                  </a:lnTo>
                  <a:lnTo>
                    <a:pt x="188594" y="683085"/>
                  </a:lnTo>
                  <a:lnTo>
                    <a:pt x="183001" y="642386"/>
                  </a:lnTo>
                  <a:lnTo>
                    <a:pt x="166334" y="563709"/>
                  </a:lnTo>
                  <a:lnTo>
                    <a:pt x="144117" y="516187"/>
                  </a:lnTo>
                  <a:lnTo>
                    <a:pt x="132080" y="511810"/>
                  </a:lnTo>
                  <a:lnTo>
                    <a:pt x="122023" y="518261"/>
                  </a:lnTo>
                  <a:lnTo>
                    <a:pt x="103147" y="559548"/>
                  </a:lnTo>
                  <a:lnTo>
                    <a:pt x="86125" y="636746"/>
                  </a:lnTo>
                  <a:lnTo>
                    <a:pt x="79279" y="684847"/>
                  </a:lnTo>
                  <a:lnTo>
                    <a:pt x="73624" y="738663"/>
                  </a:lnTo>
                  <a:lnTo>
                    <a:pt x="69087" y="798194"/>
                  </a:lnTo>
                  <a:lnTo>
                    <a:pt x="66366" y="844443"/>
                  </a:lnTo>
                  <a:lnTo>
                    <a:pt x="64077" y="892076"/>
                  </a:lnTo>
                  <a:lnTo>
                    <a:pt x="62220" y="941093"/>
                  </a:lnTo>
                  <a:lnTo>
                    <a:pt x="60791" y="991494"/>
                  </a:lnTo>
                  <a:lnTo>
                    <a:pt x="59788" y="1043279"/>
                  </a:lnTo>
                  <a:lnTo>
                    <a:pt x="59210" y="1096448"/>
                  </a:lnTo>
                  <a:lnTo>
                    <a:pt x="59055" y="1151001"/>
                  </a:lnTo>
                  <a:lnTo>
                    <a:pt x="59210" y="1204605"/>
                  </a:lnTo>
                  <a:lnTo>
                    <a:pt x="59680" y="1256779"/>
                  </a:lnTo>
                  <a:lnTo>
                    <a:pt x="60464" y="1307522"/>
                  </a:lnTo>
                  <a:lnTo>
                    <a:pt x="61566" y="1356834"/>
                  </a:lnTo>
                  <a:lnTo>
                    <a:pt x="62989" y="1404715"/>
                  </a:lnTo>
                  <a:lnTo>
                    <a:pt x="64733" y="1451166"/>
                  </a:lnTo>
                  <a:lnTo>
                    <a:pt x="66801" y="1496187"/>
                  </a:lnTo>
                  <a:lnTo>
                    <a:pt x="70248" y="1555041"/>
                  </a:lnTo>
                  <a:lnTo>
                    <a:pt x="74346" y="1607697"/>
                  </a:lnTo>
                  <a:lnTo>
                    <a:pt x="79109" y="1654140"/>
                  </a:lnTo>
                  <a:lnTo>
                    <a:pt x="84549" y="1694359"/>
                  </a:lnTo>
                  <a:lnTo>
                    <a:pt x="99442" y="1761898"/>
                  </a:lnTo>
                  <a:lnTo>
                    <a:pt x="120449" y="1798387"/>
                  </a:lnTo>
                  <a:lnTo>
                    <a:pt x="132715" y="1801367"/>
                  </a:lnTo>
                  <a:lnTo>
                    <a:pt x="143107" y="1796014"/>
                  </a:lnTo>
                  <a:lnTo>
                    <a:pt x="171450" y="1736471"/>
                  </a:lnTo>
                  <a:lnTo>
                    <a:pt x="189309" y="1653778"/>
                  </a:lnTo>
                  <a:lnTo>
                    <a:pt x="198542" y="1596542"/>
                  </a:lnTo>
                  <a:lnTo>
                    <a:pt x="208025" y="1528699"/>
                  </a:lnTo>
                  <a:lnTo>
                    <a:pt x="208119" y="1559200"/>
                  </a:lnTo>
                  <a:lnTo>
                    <a:pt x="208200" y="1589738"/>
                  </a:lnTo>
                  <a:lnTo>
                    <a:pt x="208258" y="1620299"/>
                  </a:lnTo>
                  <a:lnTo>
                    <a:pt x="208280" y="1650873"/>
                  </a:lnTo>
                  <a:lnTo>
                    <a:pt x="198868" y="1710332"/>
                  </a:lnTo>
                  <a:lnTo>
                    <a:pt x="189277" y="1761267"/>
                  </a:lnTo>
                  <a:lnTo>
                    <a:pt x="179472" y="1803677"/>
                  </a:lnTo>
                  <a:lnTo>
                    <a:pt x="158815" y="1863778"/>
                  </a:lnTo>
                  <a:lnTo>
                    <a:pt x="135038" y="1895730"/>
                  </a:lnTo>
                  <a:lnTo>
                    <a:pt x="121793" y="1901443"/>
                  </a:lnTo>
                  <a:lnTo>
                    <a:pt x="104384" y="1898634"/>
                  </a:lnTo>
                  <a:lnTo>
                    <a:pt x="72518" y="1858438"/>
                  </a:lnTo>
                  <a:lnTo>
                    <a:pt x="58038" y="1821052"/>
                  </a:lnTo>
                  <a:lnTo>
                    <a:pt x="47367" y="1783321"/>
                  </a:lnTo>
                  <a:lnTo>
                    <a:pt x="37745" y="1739025"/>
                  </a:lnTo>
                  <a:lnTo>
                    <a:pt x="29153" y="1688181"/>
                  </a:lnTo>
                  <a:lnTo>
                    <a:pt x="21572" y="1630809"/>
                  </a:lnTo>
                  <a:lnTo>
                    <a:pt x="14986" y="1566926"/>
                  </a:lnTo>
                  <a:lnTo>
                    <a:pt x="10956" y="1518476"/>
                  </a:lnTo>
                  <a:lnTo>
                    <a:pt x="7571" y="1469029"/>
                  </a:lnTo>
                  <a:lnTo>
                    <a:pt x="4822" y="1418582"/>
                  </a:lnTo>
                  <a:lnTo>
                    <a:pt x="2699" y="1367133"/>
                  </a:lnTo>
                  <a:lnTo>
                    <a:pt x="1193" y="1314681"/>
                  </a:lnTo>
                  <a:lnTo>
                    <a:pt x="296" y="1261221"/>
                  </a:lnTo>
                  <a:lnTo>
                    <a:pt x="0" y="1206753"/>
                  </a:lnTo>
                  <a:lnTo>
                    <a:pt x="251" y="1156361"/>
                  </a:lnTo>
                  <a:lnTo>
                    <a:pt x="1008" y="1106529"/>
                  </a:lnTo>
                  <a:lnTo>
                    <a:pt x="2277" y="1057259"/>
                  </a:lnTo>
                  <a:lnTo>
                    <a:pt x="4064" y="1008554"/>
                  </a:lnTo>
                  <a:lnTo>
                    <a:pt x="6374" y="960414"/>
                  </a:lnTo>
                  <a:lnTo>
                    <a:pt x="9215" y="912842"/>
                  </a:lnTo>
                  <a:lnTo>
                    <a:pt x="12591" y="865838"/>
                  </a:lnTo>
                  <a:lnTo>
                    <a:pt x="16510" y="819403"/>
                  </a:lnTo>
                  <a:lnTo>
                    <a:pt x="22378" y="760075"/>
                  </a:lnTo>
                  <a:lnTo>
                    <a:pt x="28829" y="705160"/>
                  </a:lnTo>
                  <a:lnTo>
                    <a:pt x="35893" y="654669"/>
                  </a:lnTo>
                  <a:lnTo>
                    <a:pt x="43603" y="608612"/>
                  </a:lnTo>
                  <a:lnTo>
                    <a:pt x="51990" y="567000"/>
                  </a:lnTo>
                  <a:lnTo>
                    <a:pt x="61087" y="529843"/>
                  </a:lnTo>
                  <a:lnTo>
                    <a:pt x="75485" y="483633"/>
                  </a:lnTo>
                  <a:lnTo>
                    <a:pt x="105235" y="428456"/>
                  </a:lnTo>
                  <a:lnTo>
                    <a:pt x="120776" y="419607"/>
                  </a:lnTo>
                  <a:close/>
                </a:path>
                <a:path w="5520055" h="2237104">
                  <a:moveTo>
                    <a:pt x="1826387" y="120903"/>
                  </a:moveTo>
                  <a:lnTo>
                    <a:pt x="1838600" y="118830"/>
                  </a:lnTo>
                  <a:lnTo>
                    <a:pt x="1850850" y="116792"/>
                  </a:lnTo>
                  <a:lnTo>
                    <a:pt x="1863123" y="114778"/>
                  </a:lnTo>
                  <a:lnTo>
                    <a:pt x="1875409" y="112775"/>
                  </a:lnTo>
                  <a:lnTo>
                    <a:pt x="1868614" y="165680"/>
                  </a:lnTo>
                  <a:lnTo>
                    <a:pt x="1861919" y="218585"/>
                  </a:lnTo>
                  <a:lnTo>
                    <a:pt x="1855284" y="271489"/>
                  </a:lnTo>
                  <a:lnTo>
                    <a:pt x="1848670" y="324394"/>
                  </a:lnTo>
                  <a:lnTo>
                    <a:pt x="1842035" y="377298"/>
                  </a:lnTo>
                  <a:lnTo>
                    <a:pt x="1835340" y="430203"/>
                  </a:lnTo>
                  <a:lnTo>
                    <a:pt x="1828546" y="483107"/>
                  </a:lnTo>
                  <a:lnTo>
                    <a:pt x="1823847" y="483997"/>
                  </a:lnTo>
                  <a:lnTo>
                    <a:pt x="1819148" y="484759"/>
                  </a:lnTo>
                  <a:lnTo>
                    <a:pt x="1814449" y="485521"/>
                  </a:lnTo>
                  <a:lnTo>
                    <a:pt x="1816176" y="433432"/>
                  </a:lnTo>
                  <a:lnTo>
                    <a:pt x="1817882" y="381344"/>
                  </a:lnTo>
                  <a:lnTo>
                    <a:pt x="1819574" y="329256"/>
                  </a:lnTo>
                  <a:lnTo>
                    <a:pt x="1821261" y="277168"/>
                  </a:lnTo>
                  <a:lnTo>
                    <a:pt x="1822953" y="225080"/>
                  </a:lnTo>
                  <a:lnTo>
                    <a:pt x="1824659" y="172992"/>
                  </a:lnTo>
                  <a:lnTo>
                    <a:pt x="1826387" y="120903"/>
                  </a:lnTo>
                  <a:close/>
                </a:path>
                <a:path w="5520055" h="2237104">
                  <a:moveTo>
                    <a:pt x="1217295" y="221996"/>
                  </a:moveTo>
                  <a:lnTo>
                    <a:pt x="1229506" y="219922"/>
                  </a:lnTo>
                  <a:lnTo>
                    <a:pt x="1241742" y="217884"/>
                  </a:lnTo>
                  <a:lnTo>
                    <a:pt x="1253978" y="215870"/>
                  </a:lnTo>
                  <a:lnTo>
                    <a:pt x="1266190" y="213867"/>
                  </a:lnTo>
                  <a:lnTo>
                    <a:pt x="1259108" y="266834"/>
                  </a:lnTo>
                  <a:lnTo>
                    <a:pt x="1252102" y="319811"/>
                  </a:lnTo>
                  <a:lnTo>
                    <a:pt x="1245139" y="372794"/>
                  </a:lnTo>
                  <a:lnTo>
                    <a:pt x="1238184" y="425781"/>
                  </a:lnTo>
                  <a:lnTo>
                    <a:pt x="1231205" y="478764"/>
                  </a:lnTo>
                  <a:lnTo>
                    <a:pt x="1224168" y="531741"/>
                  </a:lnTo>
                  <a:lnTo>
                    <a:pt x="1217041" y="584707"/>
                  </a:lnTo>
                  <a:lnTo>
                    <a:pt x="1212342" y="585469"/>
                  </a:lnTo>
                  <a:lnTo>
                    <a:pt x="1207643" y="586231"/>
                  </a:lnTo>
                  <a:lnTo>
                    <a:pt x="1202944" y="586993"/>
                  </a:lnTo>
                  <a:lnTo>
                    <a:pt x="1205038" y="534851"/>
                  </a:lnTo>
                  <a:lnTo>
                    <a:pt x="1207088" y="482708"/>
                  </a:lnTo>
                  <a:lnTo>
                    <a:pt x="1209112" y="430566"/>
                  </a:lnTo>
                  <a:lnTo>
                    <a:pt x="1211126" y="378423"/>
                  </a:lnTo>
                  <a:lnTo>
                    <a:pt x="1213150" y="326281"/>
                  </a:lnTo>
                  <a:lnTo>
                    <a:pt x="1215200" y="274138"/>
                  </a:lnTo>
                  <a:lnTo>
                    <a:pt x="1217295" y="221996"/>
                  </a:lnTo>
                  <a:close/>
                </a:path>
                <a:path w="5520055" h="2237104">
                  <a:moveTo>
                    <a:pt x="268986" y="379349"/>
                  </a:moveTo>
                  <a:lnTo>
                    <a:pt x="281199" y="377328"/>
                  </a:lnTo>
                  <a:lnTo>
                    <a:pt x="293449" y="375285"/>
                  </a:lnTo>
                  <a:lnTo>
                    <a:pt x="305722" y="373241"/>
                  </a:lnTo>
                  <a:lnTo>
                    <a:pt x="318007" y="371221"/>
                  </a:lnTo>
                  <a:lnTo>
                    <a:pt x="320886" y="422547"/>
                  </a:lnTo>
                  <a:lnTo>
                    <a:pt x="323755" y="473873"/>
                  </a:lnTo>
                  <a:lnTo>
                    <a:pt x="326622" y="525199"/>
                  </a:lnTo>
                  <a:lnTo>
                    <a:pt x="329493" y="576525"/>
                  </a:lnTo>
                  <a:lnTo>
                    <a:pt x="332376" y="627851"/>
                  </a:lnTo>
                  <a:lnTo>
                    <a:pt x="335276" y="679177"/>
                  </a:lnTo>
                  <a:lnTo>
                    <a:pt x="338200" y="730503"/>
                  </a:lnTo>
                  <a:lnTo>
                    <a:pt x="333501" y="731265"/>
                  </a:lnTo>
                  <a:lnTo>
                    <a:pt x="328930" y="732027"/>
                  </a:lnTo>
                  <a:lnTo>
                    <a:pt x="324231" y="732789"/>
                  </a:lnTo>
                  <a:lnTo>
                    <a:pt x="316232" y="682320"/>
                  </a:lnTo>
                  <a:lnTo>
                    <a:pt x="308324" y="631829"/>
                  </a:lnTo>
                  <a:lnTo>
                    <a:pt x="300474" y="581324"/>
                  </a:lnTo>
                  <a:lnTo>
                    <a:pt x="292649" y="530814"/>
                  </a:lnTo>
                  <a:lnTo>
                    <a:pt x="284814" y="480309"/>
                  </a:lnTo>
                  <a:lnTo>
                    <a:pt x="276938" y="429818"/>
                  </a:lnTo>
                  <a:lnTo>
                    <a:pt x="268986" y="379349"/>
                  </a:lnTo>
                  <a:close/>
                </a:path>
                <a:path w="5520055" h="2237104">
                  <a:moveTo>
                    <a:pt x="5480050" y="657860"/>
                  </a:moveTo>
                  <a:lnTo>
                    <a:pt x="5502529" y="705357"/>
                  </a:lnTo>
                  <a:lnTo>
                    <a:pt x="5511800" y="760222"/>
                  </a:lnTo>
                  <a:lnTo>
                    <a:pt x="5517642" y="826135"/>
                  </a:lnTo>
                  <a:lnTo>
                    <a:pt x="5519515" y="892603"/>
                  </a:lnTo>
                  <a:lnTo>
                    <a:pt x="5518677" y="922093"/>
                  </a:lnTo>
                  <a:lnTo>
                    <a:pt x="5513671" y="971766"/>
                  </a:lnTo>
                  <a:lnTo>
                    <a:pt x="5500116" y="1002538"/>
                  </a:lnTo>
                  <a:lnTo>
                    <a:pt x="5494444" y="1000321"/>
                  </a:lnTo>
                  <a:lnTo>
                    <a:pt x="5477764" y="955548"/>
                  </a:lnTo>
                  <a:lnTo>
                    <a:pt x="5468493" y="901080"/>
                  </a:lnTo>
                  <a:lnTo>
                    <a:pt x="5462651" y="835278"/>
                  </a:lnTo>
                  <a:lnTo>
                    <a:pt x="5460857" y="768699"/>
                  </a:lnTo>
                  <a:lnTo>
                    <a:pt x="5461633" y="739052"/>
                  </a:lnTo>
                  <a:lnTo>
                    <a:pt x="5466494" y="688953"/>
                  </a:lnTo>
                  <a:lnTo>
                    <a:pt x="5480050" y="657860"/>
                  </a:lnTo>
                  <a:close/>
                </a:path>
                <a:path w="5520055" h="2237104">
                  <a:moveTo>
                    <a:pt x="5352796" y="453263"/>
                  </a:moveTo>
                  <a:lnTo>
                    <a:pt x="5345525" y="492196"/>
                  </a:lnTo>
                  <a:lnTo>
                    <a:pt x="5339683" y="532225"/>
                  </a:lnTo>
                  <a:lnTo>
                    <a:pt x="5335222" y="573349"/>
                  </a:lnTo>
                  <a:lnTo>
                    <a:pt x="5332095" y="615568"/>
                  </a:lnTo>
                  <a:lnTo>
                    <a:pt x="5330428" y="672528"/>
                  </a:lnTo>
                  <a:lnTo>
                    <a:pt x="5330862" y="701008"/>
                  </a:lnTo>
                  <a:lnTo>
                    <a:pt x="5333718" y="752536"/>
                  </a:lnTo>
                  <a:lnTo>
                    <a:pt x="5338774" y="794013"/>
                  </a:lnTo>
                  <a:lnTo>
                    <a:pt x="5348366" y="832580"/>
                  </a:lnTo>
                  <a:lnTo>
                    <a:pt x="5355335" y="838453"/>
                  </a:lnTo>
                  <a:lnTo>
                    <a:pt x="5359459" y="834124"/>
                  </a:lnTo>
                  <a:lnTo>
                    <a:pt x="5363463" y="822483"/>
                  </a:lnTo>
                  <a:lnTo>
                    <a:pt x="5367373" y="803556"/>
                  </a:lnTo>
                  <a:lnTo>
                    <a:pt x="5371210" y="777366"/>
                  </a:lnTo>
                  <a:lnTo>
                    <a:pt x="5368153" y="723329"/>
                  </a:lnTo>
                  <a:lnTo>
                    <a:pt x="5365082" y="669294"/>
                  </a:lnTo>
                  <a:lnTo>
                    <a:pt x="5362003" y="615267"/>
                  </a:lnTo>
                  <a:lnTo>
                    <a:pt x="5358924" y="561250"/>
                  </a:lnTo>
                  <a:lnTo>
                    <a:pt x="5355853" y="507247"/>
                  </a:lnTo>
                  <a:lnTo>
                    <a:pt x="5352796" y="453263"/>
                  </a:lnTo>
                  <a:close/>
                </a:path>
                <a:path w="5520055" h="2237104">
                  <a:moveTo>
                    <a:pt x="5319268" y="0"/>
                  </a:moveTo>
                  <a:lnTo>
                    <a:pt x="5348628" y="28324"/>
                  </a:lnTo>
                  <a:lnTo>
                    <a:pt x="5364646" y="81613"/>
                  </a:lnTo>
                  <a:lnTo>
                    <a:pt x="5376473" y="143716"/>
                  </a:lnTo>
                  <a:lnTo>
                    <a:pt x="5383506" y="205511"/>
                  </a:lnTo>
                  <a:lnTo>
                    <a:pt x="5386673" y="248269"/>
                  </a:lnTo>
                  <a:lnTo>
                    <a:pt x="5390364" y="305194"/>
                  </a:lnTo>
                  <a:lnTo>
                    <a:pt x="5394579" y="376300"/>
                  </a:lnTo>
                  <a:lnTo>
                    <a:pt x="5397681" y="429967"/>
                  </a:lnTo>
                  <a:lnTo>
                    <a:pt x="5400783" y="483637"/>
                  </a:lnTo>
                  <a:lnTo>
                    <a:pt x="5403886" y="537310"/>
                  </a:lnTo>
                  <a:lnTo>
                    <a:pt x="5406988" y="590990"/>
                  </a:lnTo>
                  <a:lnTo>
                    <a:pt x="5410091" y="644680"/>
                  </a:lnTo>
                  <a:lnTo>
                    <a:pt x="5413193" y="698380"/>
                  </a:lnTo>
                  <a:lnTo>
                    <a:pt x="5416296" y="752093"/>
                  </a:lnTo>
                  <a:lnTo>
                    <a:pt x="5418062" y="782147"/>
                  </a:lnTo>
                  <a:lnTo>
                    <a:pt x="5420832" y="823727"/>
                  </a:lnTo>
                  <a:lnTo>
                    <a:pt x="5427218" y="865504"/>
                  </a:lnTo>
                  <a:lnTo>
                    <a:pt x="5428615" y="868172"/>
                  </a:lnTo>
                  <a:lnTo>
                    <a:pt x="5430012" y="867917"/>
                  </a:lnTo>
                  <a:lnTo>
                    <a:pt x="5432061" y="865153"/>
                  </a:lnTo>
                  <a:lnTo>
                    <a:pt x="5433837" y="857615"/>
                  </a:lnTo>
                  <a:lnTo>
                    <a:pt x="5435351" y="845290"/>
                  </a:lnTo>
                  <a:lnTo>
                    <a:pt x="5436616" y="828166"/>
                  </a:lnTo>
                  <a:lnTo>
                    <a:pt x="5438775" y="836167"/>
                  </a:lnTo>
                  <a:lnTo>
                    <a:pt x="5440807" y="844168"/>
                  </a:lnTo>
                  <a:lnTo>
                    <a:pt x="5442966" y="852169"/>
                  </a:lnTo>
                  <a:lnTo>
                    <a:pt x="5440870" y="888527"/>
                  </a:lnTo>
                  <a:lnTo>
                    <a:pt x="5435536" y="945574"/>
                  </a:lnTo>
                  <a:lnTo>
                    <a:pt x="5424376" y="993838"/>
                  </a:lnTo>
                  <a:lnTo>
                    <a:pt x="5414264" y="1004315"/>
                  </a:lnTo>
                  <a:lnTo>
                    <a:pt x="5407832" y="1002887"/>
                  </a:lnTo>
                  <a:lnTo>
                    <a:pt x="5386708" y="947550"/>
                  </a:lnTo>
                  <a:lnTo>
                    <a:pt x="5378811" y="889551"/>
                  </a:lnTo>
                  <a:lnTo>
                    <a:pt x="5375529" y="852931"/>
                  </a:lnTo>
                  <a:lnTo>
                    <a:pt x="5365642" y="923585"/>
                  </a:lnTo>
                  <a:lnTo>
                    <a:pt x="5355399" y="974582"/>
                  </a:lnTo>
                  <a:lnTo>
                    <a:pt x="5344775" y="1005933"/>
                  </a:lnTo>
                  <a:lnTo>
                    <a:pt x="5333746" y="1017651"/>
                  </a:lnTo>
                  <a:lnTo>
                    <a:pt x="5327191" y="1015323"/>
                  </a:lnTo>
                  <a:lnTo>
                    <a:pt x="5308600" y="966977"/>
                  </a:lnTo>
                  <a:lnTo>
                    <a:pt x="5298598" y="906795"/>
                  </a:lnTo>
                  <a:lnTo>
                    <a:pt x="5292217" y="832230"/>
                  </a:lnTo>
                  <a:lnTo>
                    <a:pt x="5290099" y="778035"/>
                  </a:lnTo>
                  <a:lnTo>
                    <a:pt x="5290042" y="726328"/>
                  </a:lnTo>
                  <a:lnTo>
                    <a:pt x="5292056" y="677122"/>
                  </a:lnTo>
                  <a:lnTo>
                    <a:pt x="5296154" y="630427"/>
                  </a:lnTo>
                  <a:lnTo>
                    <a:pt x="5301512" y="591416"/>
                  </a:lnTo>
                  <a:lnTo>
                    <a:pt x="5309394" y="547241"/>
                  </a:lnTo>
                  <a:lnTo>
                    <a:pt x="5319855" y="497922"/>
                  </a:lnTo>
                  <a:lnTo>
                    <a:pt x="5332949" y="443475"/>
                  </a:lnTo>
                  <a:lnTo>
                    <a:pt x="5348732" y="383921"/>
                  </a:lnTo>
                  <a:lnTo>
                    <a:pt x="5347378" y="359556"/>
                  </a:lnTo>
                  <a:lnTo>
                    <a:pt x="5346001" y="335216"/>
                  </a:lnTo>
                  <a:lnTo>
                    <a:pt x="5344624" y="310876"/>
                  </a:lnTo>
                  <a:lnTo>
                    <a:pt x="5343271" y="286512"/>
                  </a:lnTo>
                  <a:lnTo>
                    <a:pt x="5340296" y="236745"/>
                  </a:lnTo>
                  <a:lnTo>
                    <a:pt x="5337667" y="197183"/>
                  </a:lnTo>
                  <a:lnTo>
                    <a:pt x="5333492" y="148716"/>
                  </a:lnTo>
                  <a:lnTo>
                    <a:pt x="5326562" y="110819"/>
                  </a:lnTo>
                  <a:lnTo>
                    <a:pt x="5314823" y="80137"/>
                  </a:lnTo>
                  <a:lnTo>
                    <a:pt x="5310505" y="80899"/>
                  </a:lnTo>
                  <a:lnTo>
                    <a:pt x="5293316" y="123840"/>
                  </a:lnTo>
                  <a:lnTo>
                    <a:pt x="5292451" y="145938"/>
                  </a:lnTo>
                  <a:lnTo>
                    <a:pt x="5292852" y="157987"/>
                  </a:lnTo>
                  <a:lnTo>
                    <a:pt x="5293810" y="169461"/>
                  </a:lnTo>
                  <a:lnTo>
                    <a:pt x="5295376" y="182149"/>
                  </a:lnTo>
                  <a:lnTo>
                    <a:pt x="5297584" y="196028"/>
                  </a:lnTo>
                  <a:lnTo>
                    <a:pt x="5300472" y="211074"/>
                  </a:lnTo>
                  <a:lnTo>
                    <a:pt x="5304504" y="232671"/>
                  </a:lnTo>
                  <a:lnTo>
                    <a:pt x="5310044" y="275153"/>
                  </a:lnTo>
                  <a:lnTo>
                    <a:pt x="5312648" y="320494"/>
                  </a:lnTo>
                  <a:lnTo>
                    <a:pt x="5312791" y="343201"/>
                  </a:lnTo>
                  <a:lnTo>
                    <a:pt x="5312076" y="364170"/>
                  </a:lnTo>
                  <a:lnTo>
                    <a:pt x="5305091" y="411400"/>
                  </a:lnTo>
                  <a:lnTo>
                    <a:pt x="5296916" y="421766"/>
                  </a:lnTo>
                  <a:lnTo>
                    <a:pt x="5291770" y="420125"/>
                  </a:lnTo>
                  <a:lnTo>
                    <a:pt x="5273095" y="365267"/>
                  </a:lnTo>
                  <a:lnTo>
                    <a:pt x="5266999" y="319738"/>
                  </a:lnTo>
                  <a:lnTo>
                    <a:pt x="5263667" y="257327"/>
                  </a:lnTo>
                  <a:lnTo>
                    <a:pt x="5263372" y="221027"/>
                  </a:lnTo>
                  <a:lnTo>
                    <a:pt x="5264290" y="185370"/>
                  </a:lnTo>
                  <a:lnTo>
                    <a:pt x="5269805" y="117582"/>
                  </a:lnTo>
                  <a:lnTo>
                    <a:pt x="5279830" y="63392"/>
                  </a:lnTo>
                  <a:lnTo>
                    <a:pt x="5294229" y="24770"/>
                  </a:lnTo>
                  <a:lnTo>
                    <a:pt x="5310524" y="3764"/>
                  </a:lnTo>
                  <a:lnTo>
                    <a:pt x="5319268" y="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6396" y="1351533"/>
              <a:ext cx="1024223" cy="18621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50684" y="1212977"/>
              <a:ext cx="372745" cy="1508760"/>
            </a:xfrm>
            <a:custGeom>
              <a:avLst/>
              <a:gdLst/>
              <a:ahLst/>
              <a:cxnLst/>
              <a:rect l="l" t="t" r="r" b="b"/>
              <a:pathLst>
                <a:path w="372745" h="1508760">
                  <a:moveTo>
                    <a:pt x="0" y="103505"/>
                  </a:moveTo>
                  <a:lnTo>
                    <a:pt x="28860" y="98669"/>
                  </a:lnTo>
                  <a:lnTo>
                    <a:pt x="57721" y="93868"/>
                  </a:lnTo>
                  <a:lnTo>
                    <a:pt x="86582" y="89092"/>
                  </a:lnTo>
                  <a:lnTo>
                    <a:pt x="115443" y="84327"/>
                  </a:lnTo>
                  <a:lnTo>
                    <a:pt x="115939" y="93872"/>
                  </a:lnTo>
                  <a:lnTo>
                    <a:pt x="116459" y="103441"/>
                  </a:lnTo>
                  <a:lnTo>
                    <a:pt x="116978" y="113010"/>
                  </a:lnTo>
                  <a:lnTo>
                    <a:pt x="117475" y="122555"/>
                  </a:lnTo>
                  <a:lnTo>
                    <a:pt x="115062" y="123062"/>
                  </a:lnTo>
                  <a:lnTo>
                    <a:pt x="112649" y="123444"/>
                  </a:lnTo>
                  <a:lnTo>
                    <a:pt x="110236" y="123825"/>
                  </a:lnTo>
                  <a:lnTo>
                    <a:pt x="105707" y="125920"/>
                  </a:lnTo>
                  <a:lnTo>
                    <a:pt x="93202" y="168465"/>
                  </a:lnTo>
                  <a:lnTo>
                    <a:pt x="91948" y="199009"/>
                  </a:lnTo>
                  <a:lnTo>
                    <a:pt x="92065" y="216608"/>
                  </a:lnTo>
                  <a:lnTo>
                    <a:pt x="92979" y="244268"/>
                  </a:lnTo>
                  <a:lnTo>
                    <a:pt x="94680" y="282001"/>
                  </a:lnTo>
                  <a:lnTo>
                    <a:pt x="97155" y="329819"/>
                  </a:lnTo>
                  <a:lnTo>
                    <a:pt x="99864" y="379539"/>
                  </a:lnTo>
                  <a:lnTo>
                    <a:pt x="102564" y="429260"/>
                  </a:lnTo>
                  <a:lnTo>
                    <a:pt x="105258" y="478980"/>
                  </a:lnTo>
                  <a:lnTo>
                    <a:pt x="107950" y="528701"/>
                  </a:lnTo>
                  <a:lnTo>
                    <a:pt x="110641" y="578421"/>
                  </a:lnTo>
                  <a:lnTo>
                    <a:pt x="113335" y="628142"/>
                  </a:lnTo>
                  <a:lnTo>
                    <a:pt x="116035" y="677862"/>
                  </a:lnTo>
                  <a:lnTo>
                    <a:pt x="118745" y="727583"/>
                  </a:lnTo>
                  <a:lnTo>
                    <a:pt x="138368" y="724324"/>
                  </a:lnTo>
                  <a:lnTo>
                    <a:pt x="158003" y="721042"/>
                  </a:lnTo>
                  <a:lnTo>
                    <a:pt x="177663" y="717760"/>
                  </a:lnTo>
                  <a:lnTo>
                    <a:pt x="197358" y="714501"/>
                  </a:lnTo>
                  <a:lnTo>
                    <a:pt x="194601" y="664781"/>
                  </a:lnTo>
                  <a:lnTo>
                    <a:pt x="191853" y="615062"/>
                  </a:lnTo>
                  <a:lnTo>
                    <a:pt x="189111" y="565347"/>
                  </a:lnTo>
                  <a:lnTo>
                    <a:pt x="186372" y="515635"/>
                  </a:lnTo>
                  <a:lnTo>
                    <a:pt x="183633" y="465930"/>
                  </a:lnTo>
                  <a:lnTo>
                    <a:pt x="180891" y="416232"/>
                  </a:lnTo>
                  <a:lnTo>
                    <a:pt x="178143" y="366543"/>
                  </a:lnTo>
                  <a:lnTo>
                    <a:pt x="175387" y="316864"/>
                  </a:lnTo>
                  <a:lnTo>
                    <a:pt x="172600" y="268045"/>
                  </a:lnTo>
                  <a:lnTo>
                    <a:pt x="170148" y="229393"/>
                  </a:lnTo>
                  <a:lnTo>
                    <a:pt x="166243" y="182499"/>
                  </a:lnTo>
                  <a:lnTo>
                    <a:pt x="156337" y="136525"/>
                  </a:lnTo>
                  <a:lnTo>
                    <a:pt x="146558" y="117856"/>
                  </a:lnTo>
                  <a:lnTo>
                    <a:pt x="140335" y="118872"/>
                  </a:lnTo>
                  <a:lnTo>
                    <a:pt x="137922" y="119252"/>
                  </a:lnTo>
                  <a:lnTo>
                    <a:pt x="135509" y="119634"/>
                  </a:lnTo>
                  <a:lnTo>
                    <a:pt x="133223" y="120014"/>
                  </a:lnTo>
                  <a:lnTo>
                    <a:pt x="132671" y="110414"/>
                  </a:lnTo>
                  <a:lnTo>
                    <a:pt x="132143" y="100837"/>
                  </a:lnTo>
                  <a:lnTo>
                    <a:pt x="131615" y="91261"/>
                  </a:lnTo>
                  <a:lnTo>
                    <a:pt x="131064" y="81661"/>
                  </a:lnTo>
                  <a:lnTo>
                    <a:pt x="159904" y="76898"/>
                  </a:lnTo>
                  <a:lnTo>
                    <a:pt x="188722" y="72136"/>
                  </a:lnTo>
                  <a:lnTo>
                    <a:pt x="217539" y="67373"/>
                  </a:lnTo>
                  <a:lnTo>
                    <a:pt x="246380" y="62611"/>
                  </a:lnTo>
                  <a:lnTo>
                    <a:pt x="246931" y="72155"/>
                  </a:lnTo>
                  <a:lnTo>
                    <a:pt x="247459" y="81724"/>
                  </a:lnTo>
                  <a:lnTo>
                    <a:pt x="247987" y="91293"/>
                  </a:lnTo>
                  <a:lnTo>
                    <a:pt x="248539" y="100837"/>
                  </a:lnTo>
                  <a:lnTo>
                    <a:pt x="246125" y="101219"/>
                  </a:lnTo>
                  <a:lnTo>
                    <a:pt x="243713" y="101726"/>
                  </a:lnTo>
                  <a:lnTo>
                    <a:pt x="225550" y="135249"/>
                  </a:lnTo>
                  <a:lnTo>
                    <a:pt x="223139" y="177164"/>
                  </a:lnTo>
                  <a:lnTo>
                    <a:pt x="223349" y="194782"/>
                  </a:lnTo>
                  <a:lnTo>
                    <a:pt x="226103" y="260211"/>
                  </a:lnTo>
                  <a:lnTo>
                    <a:pt x="228600" y="307975"/>
                  </a:lnTo>
                  <a:lnTo>
                    <a:pt x="231457" y="359303"/>
                  </a:lnTo>
                  <a:lnTo>
                    <a:pt x="234315" y="410628"/>
                  </a:lnTo>
                  <a:lnTo>
                    <a:pt x="237172" y="461953"/>
                  </a:lnTo>
                  <a:lnTo>
                    <a:pt x="240030" y="513275"/>
                  </a:lnTo>
                  <a:lnTo>
                    <a:pt x="242887" y="564596"/>
                  </a:lnTo>
                  <a:lnTo>
                    <a:pt x="245745" y="615917"/>
                  </a:lnTo>
                  <a:lnTo>
                    <a:pt x="248602" y="667236"/>
                  </a:lnTo>
                  <a:lnTo>
                    <a:pt x="251460" y="718555"/>
                  </a:lnTo>
                  <a:lnTo>
                    <a:pt x="254317" y="769874"/>
                  </a:lnTo>
                  <a:lnTo>
                    <a:pt x="257175" y="821192"/>
                  </a:lnTo>
                  <a:lnTo>
                    <a:pt x="260032" y="872511"/>
                  </a:lnTo>
                  <a:lnTo>
                    <a:pt x="262890" y="923830"/>
                  </a:lnTo>
                  <a:lnTo>
                    <a:pt x="265747" y="975151"/>
                  </a:lnTo>
                  <a:lnTo>
                    <a:pt x="268605" y="1026472"/>
                  </a:lnTo>
                  <a:lnTo>
                    <a:pt x="271462" y="1077794"/>
                  </a:lnTo>
                  <a:lnTo>
                    <a:pt x="274320" y="1129119"/>
                  </a:lnTo>
                  <a:lnTo>
                    <a:pt x="277177" y="1180444"/>
                  </a:lnTo>
                  <a:lnTo>
                    <a:pt x="280035" y="1231773"/>
                  </a:lnTo>
                  <a:lnTo>
                    <a:pt x="282840" y="1280519"/>
                  </a:lnTo>
                  <a:lnTo>
                    <a:pt x="285337" y="1319133"/>
                  </a:lnTo>
                  <a:lnTo>
                    <a:pt x="289306" y="1366012"/>
                  </a:lnTo>
                  <a:lnTo>
                    <a:pt x="299339" y="1411859"/>
                  </a:lnTo>
                  <a:lnTo>
                    <a:pt x="315595" y="1429639"/>
                  </a:lnTo>
                  <a:lnTo>
                    <a:pt x="318008" y="1429258"/>
                  </a:lnTo>
                  <a:lnTo>
                    <a:pt x="320421" y="1428877"/>
                  </a:lnTo>
                  <a:lnTo>
                    <a:pt x="322834" y="1428369"/>
                  </a:lnTo>
                  <a:lnTo>
                    <a:pt x="323332" y="1437969"/>
                  </a:lnTo>
                  <a:lnTo>
                    <a:pt x="323865" y="1447546"/>
                  </a:lnTo>
                  <a:lnTo>
                    <a:pt x="324423" y="1457122"/>
                  </a:lnTo>
                  <a:lnTo>
                    <a:pt x="324993" y="1466723"/>
                  </a:lnTo>
                  <a:lnTo>
                    <a:pt x="295677" y="1471580"/>
                  </a:lnTo>
                  <a:lnTo>
                    <a:pt x="266398" y="1476438"/>
                  </a:lnTo>
                  <a:lnTo>
                    <a:pt x="237142" y="1481296"/>
                  </a:lnTo>
                  <a:lnTo>
                    <a:pt x="207899" y="1486153"/>
                  </a:lnTo>
                  <a:lnTo>
                    <a:pt x="207347" y="1476553"/>
                  </a:lnTo>
                  <a:lnTo>
                    <a:pt x="206819" y="1466977"/>
                  </a:lnTo>
                  <a:lnTo>
                    <a:pt x="206291" y="1457400"/>
                  </a:lnTo>
                  <a:lnTo>
                    <a:pt x="205740" y="1447800"/>
                  </a:lnTo>
                  <a:lnTo>
                    <a:pt x="208280" y="1447419"/>
                  </a:lnTo>
                  <a:lnTo>
                    <a:pt x="210693" y="1447038"/>
                  </a:lnTo>
                  <a:lnTo>
                    <a:pt x="213106" y="1446657"/>
                  </a:lnTo>
                  <a:lnTo>
                    <a:pt x="230330" y="1401968"/>
                  </a:lnTo>
                  <a:lnTo>
                    <a:pt x="231648" y="1371473"/>
                  </a:lnTo>
                  <a:lnTo>
                    <a:pt x="231457" y="1353855"/>
                  </a:lnTo>
                  <a:lnTo>
                    <a:pt x="228790" y="1288426"/>
                  </a:lnTo>
                  <a:lnTo>
                    <a:pt x="226314" y="1240663"/>
                  </a:lnTo>
                  <a:lnTo>
                    <a:pt x="223647" y="1192318"/>
                  </a:lnTo>
                  <a:lnTo>
                    <a:pt x="220979" y="1143975"/>
                  </a:lnTo>
                  <a:lnTo>
                    <a:pt x="218312" y="1095633"/>
                  </a:lnTo>
                  <a:lnTo>
                    <a:pt x="215645" y="1047295"/>
                  </a:lnTo>
                  <a:lnTo>
                    <a:pt x="212978" y="998961"/>
                  </a:lnTo>
                  <a:lnTo>
                    <a:pt x="210311" y="950632"/>
                  </a:lnTo>
                  <a:lnTo>
                    <a:pt x="207644" y="902310"/>
                  </a:lnTo>
                  <a:lnTo>
                    <a:pt x="204977" y="853994"/>
                  </a:lnTo>
                  <a:lnTo>
                    <a:pt x="202311" y="805688"/>
                  </a:lnTo>
                  <a:lnTo>
                    <a:pt x="182669" y="808926"/>
                  </a:lnTo>
                  <a:lnTo>
                    <a:pt x="163004" y="812164"/>
                  </a:lnTo>
                  <a:lnTo>
                    <a:pt x="143339" y="815403"/>
                  </a:lnTo>
                  <a:lnTo>
                    <a:pt x="123698" y="818642"/>
                  </a:lnTo>
                  <a:lnTo>
                    <a:pt x="126322" y="866986"/>
                  </a:lnTo>
                  <a:lnTo>
                    <a:pt x="128947" y="915331"/>
                  </a:lnTo>
                  <a:lnTo>
                    <a:pt x="144695" y="1205399"/>
                  </a:lnTo>
                  <a:lnTo>
                    <a:pt x="147320" y="1253744"/>
                  </a:lnTo>
                  <a:lnTo>
                    <a:pt x="150034" y="1302563"/>
                  </a:lnTo>
                  <a:lnTo>
                    <a:pt x="152463" y="1341215"/>
                  </a:lnTo>
                  <a:lnTo>
                    <a:pt x="156464" y="1388110"/>
                  </a:lnTo>
                  <a:lnTo>
                    <a:pt x="166497" y="1433957"/>
                  </a:lnTo>
                  <a:lnTo>
                    <a:pt x="182499" y="1451737"/>
                  </a:lnTo>
                  <a:lnTo>
                    <a:pt x="184912" y="1451228"/>
                  </a:lnTo>
                  <a:lnTo>
                    <a:pt x="187451" y="1450848"/>
                  </a:lnTo>
                  <a:lnTo>
                    <a:pt x="189992" y="1450467"/>
                  </a:lnTo>
                  <a:lnTo>
                    <a:pt x="190488" y="1460067"/>
                  </a:lnTo>
                  <a:lnTo>
                    <a:pt x="191008" y="1469644"/>
                  </a:lnTo>
                  <a:lnTo>
                    <a:pt x="191527" y="1479220"/>
                  </a:lnTo>
                  <a:lnTo>
                    <a:pt x="192024" y="1488821"/>
                  </a:lnTo>
                  <a:lnTo>
                    <a:pt x="162706" y="1493678"/>
                  </a:lnTo>
                  <a:lnTo>
                    <a:pt x="133413" y="1498536"/>
                  </a:lnTo>
                  <a:lnTo>
                    <a:pt x="104120" y="1503394"/>
                  </a:lnTo>
                  <a:lnTo>
                    <a:pt x="74803" y="1508252"/>
                  </a:lnTo>
                  <a:lnTo>
                    <a:pt x="74306" y="1498651"/>
                  </a:lnTo>
                  <a:lnTo>
                    <a:pt x="73787" y="1489075"/>
                  </a:lnTo>
                  <a:lnTo>
                    <a:pt x="73267" y="1479498"/>
                  </a:lnTo>
                  <a:lnTo>
                    <a:pt x="72771" y="1469898"/>
                  </a:lnTo>
                  <a:lnTo>
                    <a:pt x="75184" y="1469517"/>
                  </a:lnTo>
                  <a:lnTo>
                    <a:pt x="77724" y="1469136"/>
                  </a:lnTo>
                  <a:lnTo>
                    <a:pt x="80137" y="1468627"/>
                  </a:lnTo>
                  <a:lnTo>
                    <a:pt x="97472" y="1424003"/>
                  </a:lnTo>
                  <a:lnTo>
                    <a:pt x="98679" y="1393444"/>
                  </a:lnTo>
                  <a:lnTo>
                    <a:pt x="98561" y="1375844"/>
                  </a:lnTo>
                  <a:lnTo>
                    <a:pt x="97647" y="1348184"/>
                  </a:lnTo>
                  <a:lnTo>
                    <a:pt x="95946" y="1310451"/>
                  </a:lnTo>
                  <a:lnTo>
                    <a:pt x="93472" y="1262634"/>
                  </a:lnTo>
                  <a:lnTo>
                    <a:pt x="90720" y="1211304"/>
                  </a:lnTo>
                  <a:lnTo>
                    <a:pt x="87968" y="1159975"/>
                  </a:lnTo>
                  <a:lnTo>
                    <a:pt x="85216" y="1108645"/>
                  </a:lnTo>
                  <a:lnTo>
                    <a:pt x="82465" y="1057315"/>
                  </a:lnTo>
                  <a:lnTo>
                    <a:pt x="79713" y="1005985"/>
                  </a:lnTo>
                  <a:lnTo>
                    <a:pt x="76961" y="954654"/>
                  </a:lnTo>
                  <a:lnTo>
                    <a:pt x="74210" y="903322"/>
                  </a:lnTo>
                  <a:lnTo>
                    <a:pt x="71458" y="851989"/>
                  </a:lnTo>
                  <a:lnTo>
                    <a:pt x="68706" y="800655"/>
                  </a:lnTo>
                  <a:lnTo>
                    <a:pt x="65955" y="749320"/>
                  </a:lnTo>
                  <a:lnTo>
                    <a:pt x="63203" y="697984"/>
                  </a:lnTo>
                  <a:lnTo>
                    <a:pt x="60451" y="646646"/>
                  </a:lnTo>
                  <a:lnTo>
                    <a:pt x="57700" y="595306"/>
                  </a:lnTo>
                  <a:lnTo>
                    <a:pt x="54948" y="543965"/>
                  </a:lnTo>
                  <a:lnTo>
                    <a:pt x="52196" y="492623"/>
                  </a:lnTo>
                  <a:lnTo>
                    <a:pt x="49445" y="441278"/>
                  </a:lnTo>
                  <a:lnTo>
                    <a:pt x="46693" y="389931"/>
                  </a:lnTo>
                  <a:lnTo>
                    <a:pt x="43942" y="338582"/>
                  </a:lnTo>
                  <a:lnTo>
                    <a:pt x="41229" y="289815"/>
                  </a:lnTo>
                  <a:lnTo>
                    <a:pt x="38814" y="251158"/>
                  </a:lnTo>
                  <a:lnTo>
                    <a:pt x="34925" y="204215"/>
                  </a:lnTo>
                  <a:lnTo>
                    <a:pt x="25146" y="158369"/>
                  </a:lnTo>
                  <a:lnTo>
                    <a:pt x="15494" y="139573"/>
                  </a:lnTo>
                  <a:lnTo>
                    <a:pt x="9398" y="140588"/>
                  </a:lnTo>
                  <a:lnTo>
                    <a:pt x="6858" y="140970"/>
                  </a:lnTo>
                  <a:lnTo>
                    <a:pt x="4445" y="141350"/>
                  </a:lnTo>
                  <a:lnTo>
                    <a:pt x="2032" y="141732"/>
                  </a:lnTo>
                  <a:lnTo>
                    <a:pt x="1482" y="132187"/>
                  </a:lnTo>
                  <a:lnTo>
                    <a:pt x="968" y="122618"/>
                  </a:lnTo>
                  <a:lnTo>
                    <a:pt x="478" y="113049"/>
                  </a:lnTo>
                  <a:lnTo>
                    <a:pt x="0" y="103505"/>
                  </a:lnTo>
                  <a:close/>
                </a:path>
                <a:path w="372745" h="1508760">
                  <a:moveTo>
                    <a:pt x="284353" y="8127"/>
                  </a:moveTo>
                  <a:lnTo>
                    <a:pt x="296566" y="6125"/>
                  </a:lnTo>
                  <a:lnTo>
                    <a:pt x="308816" y="4111"/>
                  </a:lnTo>
                  <a:lnTo>
                    <a:pt x="321089" y="2073"/>
                  </a:lnTo>
                  <a:lnTo>
                    <a:pt x="333375" y="0"/>
                  </a:lnTo>
                  <a:lnTo>
                    <a:pt x="339021" y="50890"/>
                  </a:lnTo>
                  <a:lnTo>
                    <a:pt x="344645" y="101781"/>
                  </a:lnTo>
                  <a:lnTo>
                    <a:pt x="350256" y="152672"/>
                  </a:lnTo>
                  <a:lnTo>
                    <a:pt x="355863" y="203562"/>
                  </a:lnTo>
                  <a:lnTo>
                    <a:pt x="361474" y="254453"/>
                  </a:lnTo>
                  <a:lnTo>
                    <a:pt x="367098" y="305344"/>
                  </a:lnTo>
                  <a:lnTo>
                    <a:pt x="372745" y="356235"/>
                  </a:lnTo>
                  <a:lnTo>
                    <a:pt x="368173" y="356997"/>
                  </a:lnTo>
                  <a:lnTo>
                    <a:pt x="363474" y="357759"/>
                  </a:lnTo>
                  <a:lnTo>
                    <a:pt x="358901" y="358521"/>
                  </a:lnTo>
                  <a:lnTo>
                    <a:pt x="348134" y="308487"/>
                  </a:lnTo>
                  <a:lnTo>
                    <a:pt x="337468" y="258430"/>
                  </a:lnTo>
                  <a:lnTo>
                    <a:pt x="326868" y="208361"/>
                  </a:lnTo>
                  <a:lnTo>
                    <a:pt x="316293" y="158287"/>
                  </a:lnTo>
                  <a:lnTo>
                    <a:pt x="305708" y="108218"/>
                  </a:lnTo>
                  <a:lnTo>
                    <a:pt x="295073" y="58161"/>
                  </a:lnTo>
                  <a:lnTo>
                    <a:pt x="284353" y="812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" y="5791200"/>
              <a:ext cx="3048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90954" y="1208405"/>
            <a:ext cx="5570220" cy="2741930"/>
            <a:chOff x="1790954" y="1208405"/>
            <a:chExt cx="5570220" cy="2741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752" y="1243584"/>
              <a:ext cx="5535167" cy="2706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526" y="1222629"/>
              <a:ext cx="5519515" cy="26806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33778" y="2364740"/>
              <a:ext cx="1624330" cy="1466215"/>
            </a:xfrm>
            <a:custGeom>
              <a:avLst/>
              <a:gdLst/>
              <a:ahLst/>
              <a:cxnLst/>
              <a:rect l="l" t="t" r="r" b="b"/>
              <a:pathLst>
                <a:path w="1624329" h="1466214">
                  <a:moveTo>
                    <a:pt x="440055" y="1222883"/>
                  </a:moveTo>
                  <a:lnTo>
                    <a:pt x="413853" y="1262653"/>
                  </a:lnTo>
                  <a:lnTo>
                    <a:pt x="409471" y="1307318"/>
                  </a:lnTo>
                  <a:lnTo>
                    <a:pt x="409067" y="1333627"/>
                  </a:lnTo>
                  <a:lnTo>
                    <a:pt x="409854" y="1359507"/>
                  </a:lnTo>
                  <a:lnTo>
                    <a:pt x="415049" y="1407029"/>
                  </a:lnTo>
                  <a:lnTo>
                    <a:pt x="425578" y="1446528"/>
                  </a:lnTo>
                  <a:lnTo>
                    <a:pt x="456565" y="1465834"/>
                  </a:lnTo>
                  <a:lnTo>
                    <a:pt x="467522" y="1461545"/>
                  </a:lnTo>
                  <a:lnTo>
                    <a:pt x="492633" y="1421130"/>
                  </a:lnTo>
                  <a:lnTo>
                    <a:pt x="502173" y="1373044"/>
                  </a:lnTo>
                  <a:lnTo>
                    <a:pt x="504952" y="1310386"/>
                  </a:lnTo>
                  <a:lnTo>
                    <a:pt x="504711" y="1297884"/>
                  </a:lnTo>
                  <a:lnTo>
                    <a:pt x="499512" y="1252978"/>
                  </a:lnTo>
                  <a:lnTo>
                    <a:pt x="471709" y="1220517"/>
                  </a:lnTo>
                  <a:lnTo>
                    <a:pt x="457775" y="1220670"/>
                  </a:lnTo>
                  <a:lnTo>
                    <a:pt x="440055" y="1222883"/>
                  </a:lnTo>
                  <a:close/>
                </a:path>
                <a:path w="1624329" h="1466214">
                  <a:moveTo>
                    <a:pt x="1617599" y="335661"/>
                  </a:moveTo>
                  <a:lnTo>
                    <a:pt x="1609022" y="374804"/>
                  </a:lnTo>
                  <a:lnTo>
                    <a:pt x="1601755" y="415067"/>
                  </a:lnTo>
                  <a:lnTo>
                    <a:pt x="1595774" y="456426"/>
                  </a:lnTo>
                  <a:lnTo>
                    <a:pt x="1591056" y="498856"/>
                  </a:lnTo>
                  <a:lnTo>
                    <a:pt x="1587341" y="556196"/>
                  </a:lnTo>
                  <a:lnTo>
                    <a:pt x="1586698" y="584866"/>
                  </a:lnTo>
                  <a:lnTo>
                    <a:pt x="1586864" y="613537"/>
                  </a:lnTo>
                  <a:lnTo>
                    <a:pt x="1589087" y="658304"/>
                  </a:lnTo>
                  <a:lnTo>
                    <a:pt x="1593977" y="696976"/>
                  </a:lnTo>
                  <a:lnTo>
                    <a:pt x="1606042" y="723138"/>
                  </a:lnTo>
                  <a:lnTo>
                    <a:pt x="1610234" y="718802"/>
                  </a:lnTo>
                  <a:lnTo>
                    <a:pt x="1614630" y="707120"/>
                  </a:lnTo>
                  <a:lnTo>
                    <a:pt x="1619240" y="688080"/>
                  </a:lnTo>
                  <a:lnTo>
                    <a:pt x="1624076" y="661670"/>
                  </a:lnTo>
                  <a:lnTo>
                    <a:pt x="1622996" y="607314"/>
                  </a:lnTo>
                  <a:lnTo>
                    <a:pt x="1621917" y="552962"/>
                  </a:lnTo>
                  <a:lnTo>
                    <a:pt x="1620837" y="498617"/>
                  </a:lnTo>
                  <a:lnTo>
                    <a:pt x="1619758" y="444283"/>
                  </a:lnTo>
                  <a:lnTo>
                    <a:pt x="1618678" y="389963"/>
                  </a:lnTo>
                  <a:lnTo>
                    <a:pt x="1617599" y="335661"/>
                  </a:lnTo>
                  <a:close/>
                </a:path>
                <a:path w="1624329" h="1466214">
                  <a:moveTo>
                    <a:pt x="1179957" y="408177"/>
                  </a:moveTo>
                  <a:lnTo>
                    <a:pt x="1171192" y="447397"/>
                  </a:lnTo>
                  <a:lnTo>
                    <a:pt x="1163748" y="487711"/>
                  </a:lnTo>
                  <a:lnTo>
                    <a:pt x="1157614" y="529121"/>
                  </a:lnTo>
                  <a:lnTo>
                    <a:pt x="1152779" y="571626"/>
                  </a:lnTo>
                  <a:lnTo>
                    <a:pt x="1148746" y="628967"/>
                  </a:lnTo>
                  <a:lnTo>
                    <a:pt x="1147953" y="686308"/>
                  </a:lnTo>
                  <a:lnTo>
                    <a:pt x="1148647" y="709527"/>
                  </a:lnTo>
                  <a:lnTo>
                    <a:pt x="1151989" y="751298"/>
                  </a:lnTo>
                  <a:lnTo>
                    <a:pt x="1159938" y="790162"/>
                  </a:lnTo>
                  <a:lnTo>
                    <a:pt x="1166622" y="796163"/>
                  </a:lnTo>
                  <a:lnTo>
                    <a:pt x="1170836" y="791753"/>
                  </a:lnTo>
                  <a:lnTo>
                    <a:pt x="1175289" y="780033"/>
                  </a:lnTo>
                  <a:lnTo>
                    <a:pt x="1179980" y="760980"/>
                  </a:lnTo>
                  <a:lnTo>
                    <a:pt x="1184910" y="734568"/>
                  </a:lnTo>
                  <a:lnTo>
                    <a:pt x="1184084" y="680157"/>
                  </a:lnTo>
                  <a:lnTo>
                    <a:pt x="1183259" y="625761"/>
                  </a:lnTo>
                  <a:lnTo>
                    <a:pt x="1182433" y="571373"/>
                  </a:lnTo>
                  <a:lnTo>
                    <a:pt x="1181608" y="516984"/>
                  </a:lnTo>
                  <a:lnTo>
                    <a:pt x="1180782" y="462588"/>
                  </a:lnTo>
                  <a:lnTo>
                    <a:pt x="1179957" y="408177"/>
                  </a:lnTo>
                  <a:close/>
                </a:path>
                <a:path w="1624329" h="1466214">
                  <a:moveTo>
                    <a:pt x="442087" y="136651"/>
                  </a:moveTo>
                  <a:lnTo>
                    <a:pt x="429728" y="173138"/>
                  </a:lnTo>
                  <a:lnTo>
                    <a:pt x="424269" y="230457"/>
                  </a:lnTo>
                  <a:lnTo>
                    <a:pt x="422700" y="270920"/>
                  </a:lnTo>
                  <a:lnTo>
                    <a:pt x="421747" y="321783"/>
                  </a:lnTo>
                  <a:lnTo>
                    <a:pt x="421398" y="383034"/>
                  </a:lnTo>
                  <a:lnTo>
                    <a:pt x="421640" y="454660"/>
                  </a:lnTo>
                  <a:lnTo>
                    <a:pt x="422550" y="526289"/>
                  </a:lnTo>
                  <a:lnTo>
                    <a:pt x="424164" y="585549"/>
                  </a:lnTo>
                  <a:lnTo>
                    <a:pt x="426515" y="632450"/>
                  </a:lnTo>
                  <a:lnTo>
                    <a:pt x="433262" y="691820"/>
                  </a:lnTo>
                  <a:lnTo>
                    <a:pt x="445389" y="722502"/>
                  </a:lnTo>
                  <a:lnTo>
                    <a:pt x="450105" y="718097"/>
                  </a:lnTo>
                  <a:lnTo>
                    <a:pt x="461518" y="662305"/>
                  </a:lnTo>
                  <a:lnTo>
                    <a:pt x="465804" y="576945"/>
                  </a:lnTo>
                  <a:lnTo>
                    <a:pt x="466590" y="514090"/>
                  </a:lnTo>
                  <a:lnTo>
                    <a:pt x="466471" y="437769"/>
                  </a:lnTo>
                  <a:lnTo>
                    <a:pt x="465616" y="367881"/>
                  </a:lnTo>
                  <a:lnTo>
                    <a:pt x="464268" y="307582"/>
                  </a:lnTo>
                  <a:lnTo>
                    <a:pt x="462420" y="256891"/>
                  </a:lnTo>
                  <a:lnTo>
                    <a:pt x="460066" y="215825"/>
                  </a:lnTo>
                  <a:lnTo>
                    <a:pt x="454106" y="162923"/>
                  </a:lnTo>
                  <a:lnTo>
                    <a:pt x="442087" y="136651"/>
                  </a:lnTo>
                  <a:close/>
                </a:path>
                <a:path w="1624329" h="1466214">
                  <a:moveTo>
                    <a:pt x="902716" y="24764"/>
                  </a:moveTo>
                  <a:lnTo>
                    <a:pt x="918263" y="22119"/>
                  </a:lnTo>
                  <a:lnTo>
                    <a:pt x="933846" y="19510"/>
                  </a:lnTo>
                  <a:lnTo>
                    <a:pt x="949453" y="16924"/>
                  </a:lnTo>
                  <a:lnTo>
                    <a:pt x="965073" y="14350"/>
                  </a:lnTo>
                  <a:lnTo>
                    <a:pt x="965717" y="65610"/>
                  </a:lnTo>
                  <a:lnTo>
                    <a:pt x="966363" y="116869"/>
                  </a:lnTo>
                  <a:lnTo>
                    <a:pt x="967008" y="168130"/>
                  </a:lnTo>
                  <a:lnTo>
                    <a:pt x="967655" y="219391"/>
                  </a:lnTo>
                  <a:lnTo>
                    <a:pt x="968304" y="270653"/>
                  </a:lnTo>
                  <a:lnTo>
                    <a:pt x="968954" y="321918"/>
                  </a:lnTo>
                  <a:lnTo>
                    <a:pt x="969606" y="373184"/>
                  </a:lnTo>
                  <a:lnTo>
                    <a:pt x="970260" y="424453"/>
                  </a:lnTo>
                  <a:lnTo>
                    <a:pt x="970918" y="475725"/>
                  </a:lnTo>
                  <a:lnTo>
                    <a:pt x="971578" y="527000"/>
                  </a:lnTo>
                  <a:lnTo>
                    <a:pt x="972242" y="578278"/>
                  </a:lnTo>
                  <a:lnTo>
                    <a:pt x="972910" y="629560"/>
                  </a:lnTo>
                  <a:lnTo>
                    <a:pt x="973582" y="680847"/>
                  </a:lnTo>
                  <a:lnTo>
                    <a:pt x="974276" y="728307"/>
                  </a:lnTo>
                  <a:lnTo>
                    <a:pt x="975042" y="766492"/>
                  </a:lnTo>
                  <a:lnTo>
                    <a:pt x="976884" y="815086"/>
                  </a:lnTo>
                  <a:lnTo>
                    <a:pt x="982345" y="860171"/>
                  </a:lnTo>
                  <a:lnTo>
                    <a:pt x="987425" y="874902"/>
                  </a:lnTo>
                  <a:lnTo>
                    <a:pt x="990473" y="874522"/>
                  </a:lnTo>
                  <a:lnTo>
                    <a:pt x="1004131" y="835338"/>
                  </a:lnTo>
                  <a:lnTo>
                    <a:pt x="1011334" y="779244"/>
                  </a:lnTo>
                  <a:lnTo>
                    <a:pt x="1015365" y="740790"/>
                  </a:lnTo>
                  <a:lnTo>
                    <a:pt x="1014644" y="688635"/>
                  </a:lnTo>
                  <a:lnTo>
                    <a:pt x="1013931" y="636486"/>
                  </a:lnTo>
                  <a:lnTo>
                    <a:pt x="1013224" y="584341"/>
                  </a:lnTo>
                  <a:lnTo>
                    <a:pt x="1012522" y="532200"/>
                  </a:lnTo>
                  <a:lnTo>
                    <a:pt x="1011824" y="480059"/>
                  </a:lnTo>
                  <a:lnTo>
                    <a:pt x="1011131" y="427919"/>
                  </a:lnTo>
                  <a:lnTo>
                    <a:pt x="1010440" y="375778"/>
                  </a:lnTo>
                  <a:lnTo>
                    <a:pt x="1009752" y="323633"/>
                  </a:lnTo>
                  <a:lnTo>
                    <a:pt x="1009065" y="271484"/>
                  </a:lnTo>
                  <a:lnTo>
                    <a:pt x="1008380" y="219329"/>
                  </a:lnTo>
                  <a:lnTo>
                    <a:pt x="1007570" y="169322"/>
                  </a:lnTo>
                  <a:lnTo>
                    <a:pt x="1006475" y="129794"/>
                  </a:lnTo>
                  <a:lnTo>
                    <a:pt x="1003427" y="82169"/>
                  </a:lnTo>
                  <a:lnTo>
                    <a:pt x="989584" y="48895"/>
                  </a:lnTo>
                  <a:lnTo>
                    <a:pt x="989468" y="39274"/>
                  </a:lnTo>
                  <a:lnTo>
                    <a:pt x="989330" y="29654"/>
                  </a:lnTo>
                  <a:lnTo>
                    <a:pt x="989191" y="20034"/>
                  </a:lnTo>
                  <a:lnTo>
                    <a:pt x="989076" y="10413"/>
                  </a:lnTo>
                  <a:lnTo>
                    <a:pt x="1004677" y="7768"/>
                  </a:lnTo>
                  <a:lnTo>
                    <a:pt x="1020254" y="5159"/>
                  </a:lnTo>
                  <a:lnTo>
                    <a:pt x="1035831" y="2573"/>
                  </a:lnTo>
                  <a:lnTo>
                    <a:pt x="1051433" y="0"/>
                  </a:lnTo>
                  <a:lnTo>
                    <a:pt x="1052120" y="50899"/>
                  </a:lnTo>
                  <a:lnTo>
                    <a:pt x="1052810" y="101796"/>
                  </a:lnTo>
                  <a:lnTo>
                    <a:pt x="1053503" y="152690"/>
                  </a:lnTo>
                  <a:lnTo>
                    <a:pt x="1054198" y="203581"/>
                  </a:lnTo>
                  <a:lnTo>
                    <a:pt x="1054894" y="254470"/>
                  </a:lnTo>
                  <a:lnTo>
                    <a:pt x="1055592" y="305356"/>
                  </a:lnTo>
                  <a:lnTo>
                    <a:pt x="1056290" y="356241"/>
                  </a:lnTo>
                  <a:lnTo>
                    <a:pt x="1056989" y="407123"/>
                  </a:lnTo>
                  <a:lnTo>
                    <a:pt x="1057687" y="458004"/>
                  </a:lnTo>
                  <a:lnTo>
                    <a:pt x="1058385" y="508884"/>
                  </a:lnTo>
                  <a:lnTo>
                    <a:pt x="1059081" y="559762"/>
                  </a:lnTo>
                  <a:lnTo>
                    <a:pt x="1059776" y="610640"/>
                  </a:lnTo>
                  <a:lnTo>
                    <a:pt x="1060469" y="661517"/>
                  </a:lnTo>
                  <a:lnTo>
                    <a:pt x="1061159" y="712393"/>
                  </a:lnTo>
                  <a:lnTo>
                    <a:pt x="1061847" y="763270"/>
                  </a:lnTo>
                  <a:lnTo>
                    <a:pt x="1062749" y="813800"/>
                  </a:lnTo>
                  <a:lnTo>
                    <a:pt x="1063926" y="853757"/>
                  </a:lnTo>
                  <a:lnTo>
                    <a:pt x="1067054" y="901954"/>
                  </a:lnTo>
                  <a:lnTo>
                    <a:pt x="1081024" y="934720"/>
                  </a:lnTo>
                  <a:lnTo>
                    <a:pt x="1081121" y="944074"/>
                  </a:lnTo>
                  <a:lnTo>
                    <a:pt x="1081230" y="953452"/>
                  </a:lnTo>
                  <a:lnTo>
                    <a:pt x="1081363" y="962830"/>
                  </a:lnTo>
                  <a:lnTo>
                    <a:pt x="1081532" y="972185"/>
                  </a:lnTo>
                  <a:lnTo>
                    <a:pt x="1065742" y="974832"/>
                  </a:lnTo>
                  <a:lnTo>
                    <a:pt x="1049988" y="977455"/>
                  </a:lnTo>
                  <a:lnTo>
                    <a:pt x="1034258" y="980078"/>
                  </a:lnTo>
                  <a:lnTo>
                    <a:pt x="1018540" y="982726"/>
                  </a:lnTo>
                  <a:lnTo>
                    <a:pt x="1018083" y="950130"/>
                  </a:lnTo>
                  <a:lnTo>
                    <a:pt x="1017651" y="917511"/>
                  </a:lnTo>
                  <a:lnTo>
                    <a:pt x="1017218" y="884892"/>
                  </a:lnTo>
                  <a:lnTo>
                    <a:pt x="1016762" y="852297"/>
                  </a:lnTo>
                  <a:lnTo>
                    <a:pt x="1011761" y="892115"/>
                  </a:lnTo>
                  <a:lnTo>
                    <a:pt x="1001474" y="954702"/>
                  </a:lnTo>
                  <a:lnTo>
                    <a:pt x="990736" y="995090"/>
                  </a:lnTo>
                  <a:lnTo>
                    <a:pt x="971931" y="1019683"/>
                  </a:lnTo>
                  <a:lnTo>
                    <a:pt x="965521" y="1017559"/>
                  </a:lnTo>
                  <a:lnTo>
                    <a:pt x="948055" y="972947"/>
                  </a:lnTo>
                  <a:lnTo>
                    <a:pt x="938879" y="919479"/>
                  </a:lnTo>
                  <a:lnTo>
                    <a:pt x="932942" y="856869"/>
                  </a:lnTo>
                  <a:lnTo>
                    <a:pt x="929847" y="786795"/>
                  </a:lnTo>
                  <a:lnTo>
                    <a:pt x="928589" y="739551"/>
                  </a:lnTo>
                  <a:lnTo>
                    <a:pt x="927508" y="684169"/>
                  </a:lnTo>
                  <a:lnTo>
                    <a:pt x="926592" y="620649"/>
                  </a:lnTo>
                  <a:lnTo>
                    <a:pt x="925978" y="572267"/>
                  </a:lnTo>
                  <a:lnTo>
                    <a:pt x="925373" y="523894"/>
                  </a:lnTo>
                  <a:lnTo>
                    <a:pt x="924774" y="475528"/>
                  </a:lnTo>
                  <a:lnTo>
                    <a:pt x="924178" y="427164"/>
                  </a:lnTo>
                  <a:lnTo>
                    <a:pt x="923583" y="378800"/>
                  </a:lnTo>
                  <a:lnTo>
                    <a:pt x="922984" y="330434"/>
                  </a:lnTo>
                  <a:lnTo>
                    <a:pt x="922379" y="282061"/>
                  </a:lnTo>
                  <a:lnTo>
                    <a:pt x="921766" y="233680"/>
                  </a:lnTo>
                  <a:lnTo>
                    <a:pt x="920976" y="183673"/>
                  </a:lnTo>
                  <a:lnTo>
                    <a:pt x="919924" y="144145"/>
                  </a:lnTo>
                  <a:lnTo>
                    <a:pt x="916940" y="96520"/>
                  </a:lnTo>
                  <a:lnTo>
                    <a:pt x="903097" y="63246"/>
                  </a:lnTo>
                  <a:lnTo>
                    <a:pt x="903001" y="53625"/>
                  </a:lnTo>
                  <a:lnTo>
                    <a:pt x="902906" y="44005"/>
                  </a:lnTo>
                  <a:lnTo>
                    <a:pt x="902811" y="34385"/>
                  </a:lnTo>
                  <a:lnTo>
                    <a:pt x="902716" y="24764"/>
                  </a:lnTo>
                  <a:close/>
                </a:path>
                <a:path w="1624329" h="1466214">
                  <a:moveTo>
                    <a:pt x="0" y="174498"/>
                  </a:moveTo>
                  <a:lnTo>
                    <a:pt x="15619" y="171926"/>
                  </a:lnTo>
                  <a:lnTo>
                    <a:pt x="31226" y="169354"/>
                  </a:lnTo>
                  <a:lnTo>
                    <a:pt x="46809" y="166782"/>
                  </a:lnTo>
                  <a:lnTo>
                    <a:pt x="62357" y="164211"/>
                  </a:lnTo>
                  <a:lnTo>
                    <a:pt x="62530" y="215555"/>
                  </a:lnTo>
                  <a:lnTo>
                    <a:pt x="62700" y="266897"/>
                  </a:lnTo>
                  <a:lnTo>
                    <a:pt x="62867" y="318235"/>
                  </a:lnTo>
                  <a:lnTo>
                    <a:pt x="63031" y="369570"/>
                  </a:lnTo>
                  <a:lnTo>
                    <a:pt x="63194" y="420904"/>
                  </a:lnTo>
                  <a:lnTo>
                    <a:pt x="63355" y="472237"/>
                  </a:lnTo>
                  <a:lnTo>
                    <a:pt x="63517" y="523569"/>
                  </a:lnTo>
                  <a:lnTo>
                    <a:pt x="63678" y="574902"/>
                  </a:lnTo>
                  <a:lnTo>
                    <a:pt x="63841" y="626236"/>
                  </a:lnTo>
                  <a:lnTo>
                    <a:pt x="64005" y="677571"/>
                  </a:lnTo>
                  <a:lnTo>
                    <a:pt x="64172" y="728909"/>
                  </a:lnTo>
                  <a:lnTo>
                    <a:pt x="64342" y="780251"/>
                  </a:lnTo>
                  <a:lnTo>
                    <a:pt x="64516" y="831596"/>
                  </a:lnTo>
                  <a:lnTo>
                    <a:pt x="64779" y="879221"/>
                  </a:lnTo>
                  <a:lnTo>
                    <a:pt x="65198" y="917511"/>
                  </a:lnTo>
                  <a:lnTo>
                    <a:pt x="66548" y="966088"/>
                  </a:lnTo>
                  <a:lnTo>
                    <a:pt x="71628" y="1011301"/>
                  </a:lnTo>
                  <a:lnTo>
                    <a:pt x="76581" y="1026160"/>
                  </a:lnTo>
                  <a:lnTo>
                    <a:pt x="79502" y="1025651"/>
                  </a:lnTo>
                  <a:lnTo>
                    <a:pt x="83439" y="1025017"/>
                  </a:lnTo>
                  <a:lnTo>
                    <a:pt x="93555" y="986410"/>
                  </a:lnTo>
                  <a:lnTo>
                    <a:pt x="101278" y="930249"/>
                  </a:lnTo>
                  <a:lnTo>
                    <a:pt x="105664" y="891667"/>
                  </a:lnTo>
                  <a:lnTo>
                    <a:pt x="105473" y="839466"/>
                  </a:lnTo>
                  <a:lnTo>
                    <a:pt x="105282" y="787258"/>
                  </a:lnTo>
                  <a:lnTo>
                    <a:pt x="105092" y="735045"/>
                  </a:lnTo>
                  <a:lnTo>
                    <a:pt x="104902" y="682826"/>
                  </a:lnTo>
                  <a:lnTo>
                    <a:pt x="104711" y="630602"/>
                  </a:lnTo>
                  <a:lnTo>
                    <a:pt x="104521" y="578375"/>
                  </a:lnTo>
                  <a:lnTo>
                    <a:pt x="104330" y="526144"/>
                  </a:lnTo>
                  <a:lnTo>
                    <a:pt x="104140" y="473912"/>
                  </a:lnTo>
                  <a:lnTo>
                    <a:pt x="103949" y="421677"/>
                  </a:lnTo>
                  <a:lnTo>
                    <a:pt x="103759" y="369443"/>
                  </a:lnTo>
                  <a:lnTo>
                    <a:pt x="103379" y="319345"/>
                  </a:lnTo>
                  <a:lnTo>
                    <a:pt x="102631" y="279749"/>
                  </a:lnTo>
                  <a:lnTo>
                    <a:pt x="100076" y="232156"/>
                  </a:lnTo>
                  <a:lnTo>
                    <a:pt x="86614" y="198755"/>
                  </a:lnTo>
                  <a:lnTo>
                    <a:pt x="86540" y="189132"/>
                  </a:lnTo>
                  <a:lnTo>
                    <a:pt x="86502" y="179498"/>
                  </a:lnTo>
                  <a:lnTo>
                    <a:pt x="86488" y="169840"/>
                  </a:lnTo>
                  <a:lnTo>
                    <a:pt x="86487" y="160147"/>
                  </a:lnTo>
                  <a:lnTo>
                    <a:pt x="102034" y="157575"/>
                  </a:lnTo>
                  <a:lnTo>
                    <a:pt x="117617" y="155003"/>
                  </a:lnTo>
                  <a:lnTo>
                    <a:pt x="133224" y="152431"/>
                  </a:lnTo>
                  <a:lnTo>
                    <a:pt x="148844" y="149860"/>
                  </a:lnTo>
                  <a:lnTo>
                    <a:pt x="149047" y="200814"/>
                  </a:lnTo>
                  <a:lnTo>
                    <a:pt x="149250" y="251771"/>
                  </a:lnTo>
                  <a:lnTo>
                    <a:pt x="149453" y="302731"/>
                  </a:lnTo>
                  <a:lnTo>
                    <a:pt x="149656" y="353694"/>
                  </a:lnTo>
                  <a:lnTo>
                    <a:pt x="149859" y="404659"/>
                  </a:lnTo>
                  <a:lnTo>
                    <a:pt x="150063" y="455627"/>
                  </a:lnTo>
                  <a:lnTo>
                    <a:pt x="150266" y="506596"/>
                  </a:lnTo>
                  <a:lnTo>
                    <a:pt x="150469" y="557568"/>
                  </a:lnTo>
                  <a:lnTo>
                    <a:pt x="150672" y="608541"/>
                  </a:lnTo>
                  <a:lnTo>
                    <a:pt x="150875" y="659515"/>
                  </a:lnTo>
                  <a:lnTo>
                    <a:pt x="151079" y="710491"/>
                  </a:lnTo>
                  <a:lnTo>
                    <a:pt x="151282" y="761467"/>
                  </a:lnTo>
                  <a:lnTo>
                    <a:pt x="151485" y="812444"/>
                  </a:lnTo>
                  <a:lnTo>
                    <a:pt x="151688" y="863422"/>
                  </a:lnTo>
                  <a:lnTo>
                    <a:pt x="151892" y="914400"/>
                  </a:lnTo>
                  <a:lnTo>
                    <a:pt x="152346" y="964949"/>
                  </a:lnTo>
                  <a:lnTo>
                    <a:pt x="153146" y="1004951"/>
                  </a:lnTo>
                  <a:lnTo>
                    <a:pt x="155829" y="1053211"/>
                  </a:lnTo>
                  <a:lnTo>
                    <a:pt x="169291" y="1085977"/>
                  </a:lnTo>
                  <a:lnTo>
                    <a:pt x="169366" y="1095386"/>
                  </a:lnTo>
                  <a:lnTo>
                    <a:pt x="169418" y="1104773"/>
                  </a:lnTo>
                  <a:lnTo>
                    <a:pt x="169469" y="1114159"/>
                  </a:lnTo>
                  <a:lnTo>
                    <a:pt x="169545" y="1123569"/>
                  </a:lnTo>
                  <a:lnTo>
                    <a:pt x="153755" y="1126214"/>
                  </a:lnTo>
                  <a:lnTo>
                    <a:pt x="138001" y="1128823"/>
                  </a:lnTo>
                  <a:lnTo>
                    <a:pt x="122271" y="1131409"/>
                  </a:lnTo>
                  <a:lnTo>
                    <a:pt x="106553" y="1133983"/>
                  </a:lnTo>
                  <a:lnTo>
                    <a:pt x="106384" y="1101385"/>
                  </a:lnTo>
                  <a:lnTo>
                    <a:pt x="106251" y="1068752"/>
                  </a:lnTo>
                  <a:lnTo>
                    <a:pt x="106142" y="1036095"/>
                  </a:lnTo>
                  <a:lnTo>
                    <a:pt x="106045" y="1003426"/>
                  </a:lnTo>
                  <a:lnTo>
                    <a:pt x="100633" y="1043338"/>
                  </a:lnTo>
                  <a:lnTo>
                    <a:pt x="89810" y="1106064"/>
                  </a:lnTo>
                  <a:lnTo>
                    <a:pt x="78656" y="1146474"/>
                  </a:lnTo>
                  <a:lnTo>
                    <a:pt x="59690" y="1171067"/>
                  </a:lnTo>
                  <a:lnTo>
                    <a:pt x="53306" y="1168997"/>
                  </a:lnTo>
                  <a:lnTo>
                    <a:pt x="36322" y="1124331"/>
                  </a:lnTo>
                  <a:lnTo>
                    <a:pt x="27622" y="1070737"/>
                  </a:lnTo>
                  <a:lnTo>
                    <a:pt x="22352" y="1007999"/>
                  </a:lnTo>
                  <a:lnTo>
                    <a:pt x="19889" y="937773"/>
                  </a:lnTo>
                  <a:lnTo>
                    <a:pt x="19069" y="890452"/>
                  </a:lnTo>
                  <a:lnTo>
                    <a:pt x="18499" y="834994"/>
                  </a:lnTo>
                  <a:lnTo>
                    <a:pt x="18161" y="771398"/>
                  </a:lnTo>
                  <a:lnTo>
                    <a:pt x="18023" y="722963"/>
                  </a:lnTo>
                  <a:lnTo>
                    <a:pt x="17895" y="674526"/>
                  </a:lnTo>
                  <a:lnTo>
                    <a:pt x="17772" y="626087"/>
                  </a:lnTo>
                  <a:lnTo>
                    <a:pt x="17653" y="577643"/>
                  </a:lnTo>
                  <a:lnTo>
                    <a:pt x="17533" y="529193"/>
                  </a:lnTo>
                  <a:lnTo>
                    <a:pt x="17410" y="480736"/>
                  </a:lnTo>
                  <a:lnTo>
                    <a:pt x="17282" y="432270"/>
                  </a:lnTo>
                  <a:lnTo>
                    <a:pt x="17145" y="383794"/>
                  </a:lnTo>
                  <a:lnTo>
                    <a:pt x="16785" y="333696"/>
                  </a:lnTo>
                  <a:lnTo>
                    <a:pt x="16081" y="294100"/>
                  </a:lnTo>
                  <a:lnTo>
                    <a:pt x="13589" y="246507"/>
                  </a:lnTo>
                  <a:lnTo>
                    <a:pt x="127" y="213106"/>
                  </a:lnTo>
                  <a:lnTo>
                    <a:pt x="125" y="203483"/>
                  </a:lnTo>
                  <a:lnTo>
                    <a:pt x="111" y="193849"/>
                  </a:lnTo>
                  <a:lnTo>
                    <a:pt x="73" y="184191"/>
                  </a:lnTo>
                  <a:lnTo>
                    <a:pt x="0" y="17449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2858" y="1483995"/>
              <a:ext cx="835279" cy="15665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9347" y="1676146"/>
              <a:ext cx="859756" cy="18639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95526" y="1666748"/>
              <a:ext cx="5520055" cy="2237105"/>
            </a:xfrm>
            <a:custGeom>
              <a:avLst/>
              <a:gdLst/>
              <a:ahLst/>
              <a:cxnLst/>
              <a:rect l="l" t="t" r="r" b="b"/>
              <a:pathLst>
                <a:path w="5520055" h="2237104">
                  <a:moveTo>
                    <a:pt x="1839340" y="577468"/>
                  </a:moveTo>
                  <a:lnTo>
                    <a:pt x="1867540" y="606061"/>
                  </a:lnTo>
                  <a:lnTo>
                    <a:pt x="1881413" y="659707"/>
                  </a:lnTo>
                  <a:lnTo>
                    <a:pt x="1890851" y="722139"/>
                  </a:lnTo>
                  <a:lnTo>
                    <a:pt x="1895568" y="784340"/>
                  </a:lnTo>
                  <a:lnTo>
                    <a:pt x="1897173" y="827373"/>
                  </a:lnTo>
                  <a:lnTo>
                    <a:pt x="1898755" y="884646"/>
                  </a:lnTo>
                  <a:lnTo>
                    <a:pt x="1900301" y="956182"/>
                  </a:lnTo>
                  <a:lnTo>
                    <a:pt x="1901389" y="1010183"/>
                  </a:lnTo>
                  <a:lnTo>
                    <a:pt x="1902478" y="1064194"/>
                  </a:lnTo>
                  <a:lnTo>
                    <a:pt x="1903566" y="1118212"/>
                  </a:lnTo>
                  <a:lnTo>
                    <a:pt x="1904655" y="1172232"/>
                  </a:lnTo>
                  <a:lnTo>
                    <a:pt x="1905743" y="1226250"/>
                  </a:lnTo>
                  <a:lnTo>
                    <a:pt x="1906832" y="1280261"/>
                  </a:lnTo>
                  <a:lnTo>
                    <a:pt x="1907921" y="1334262"/>
                  </a:lnTo>
                  <a:lnTo>
                    <a:pt x="1909238" y="1388554"/>
                  </a:lnTo>
                  <a:lnTo>
                    <a:pt x="1911223" y="1429385"/>
                  </a:lnTo>
                  <a:lnTo>
                    <a:pt x="1913509" y="1443101"/>
                  </a:lnTo>
                  <a:lnTo>
                    <a:pt x="1914652" y="1448562"/>
                  </a:lnTo>
                  <a:lnTo>
                    <a:pt x="1916049" y="1451102"/>
                  </a:lnTo>
                  <a:lnTo>
                    <a:pt x="1917446" y="1450848"/>
                  </a:lnTo>
                  <a:lnTo>
                    <a:pt x="1919571" y="1448061"/>
                  </a:lnTo>
                  <a:lnTo>
                    <a:pt x="1921589" y="1440465"/>
                  </a:lnTo>
                  <a:lnTo>
                    <a:pt x="1923536" y="1428059"/>
                  </a:lnTo>
                  <a:lnTo>
                    <a:pt x="1925447" y="1410842"/>
                  </a:lnTo>
                  <a:lnTo>
                    <a:pt x="1927225" y="1418843"/>
                  </a:lnTo>
                  <a:lnTo>
                    <a:pt x="1929002" y="1426972"/>
                  </a:lnTo>
                  <a:lnTo>
                    <a:pt x="1930908" y="1434973"/>
                  </a:lnTo>
                  <a:lnTo>
                    <a:pt x="1927425" y="1471592"/>
                  </a:lnTo>
                  <a:lnTo>
                    <a:pt x="1920031" y="1529020"/>
                  </a:lnTo>
                  <a:lnTo>
                    <a:pt x="1907095" y="1577562"/>
                  </a:lnTo>
                  <a:lnTo>
                    <a:pt x="1896618" y="1588007"/>
                  </a:lnTo>
                  <a:lnTo>
                    <a:pt x="1890355" y="1586630"/>
                  </a:lnTo>
                  <a:lnTo>
                    <a:pt x="1871442" y="1530943"/>
                  </a:lnTo>
                  <a:lnTo>
                    <a:pt x="1865762" y="1472598"/>
                  </a:lnTo>
                  <a:lnTo>
                    <a:pt x="1863852" y="1435735"/>
                  </a:lnTo>
                  <a:lnTo>
                    <a:pt x="1851372" y="1506815"/>
                  </a:lnTo>
                  <a:lnTo>
                    <a:pt x="1839261" y="1558131"/>
                  </a:lnTo>
                  <a:lnTo>
                    <a:pt x="1827508" y="1589682"/>
                  </a:lnTo>
                  <a:lnTo>
                    <a:pt x="1816100" y="1601469"/>
                  </a:lnTo>
                  <a:lnTo>
                    <a:pt x="1809740" y="1599064"/>
                  </a:lnTo>
                  <a:lnTo>
                    <a:pt x="1793113" y="1550415"/>
                  </a:lnTo>
                  <a:lnTo>
                    <a:pt x="1785365" y="1489836"/>
                  </a:lnTo>
                  <a:lnTo>
                    <a:pt x="1781810" y="1414779"/>
                  </a:lnTo>
                  <a:lnTo>
                    <a:pt x="1781718" y="1360297"/>
                  </a:lnTo>
                  <a:lnTo>
                    <a:pt x="1783556" y="1308290"/>
                  </a:lnTo>
                  <a:lnTo>
                    <a:pt x="1787346" y="1258760"/>
                  </a:lnTo>
                  <a:lnTo>
                    <a:pt x="1793113" y="1211706"/>
                  </a:lnTo>
                  <a:lnTo>
                    <a:pt x="1799920" y="1172513"/>
                  </a:lnTo>
                  <a:lnTo>
                    <a:pt x="1809409" y="1128102"/>
                  </a:lnTo>
                  <a:lnTo>
                    <a:pt x="1821642" y="1078497"/>
                  </a:lnTo>
                  <a:lnTo>
                    <a:pt x="1836679" y="1023722"/>
                  </a:lnTo>
                  <a:lnTo>
                    <a:pt x="1854581" y="963802"/>
                  </a:lnTo>
                  <a:lnTo>
                    <a:pt x="1854084" y="939323"/>
                  </a:lnTo>
                  <a:lnTo>
                    <a:pt x="1853565" y="914844"/>
                  </a:lnTo>
                  <a:lnTo>
                    <a:pt x="1853045" y="890365"/>
                  </a:lnTo>
                  <a:lnTo>
                    <a:pt x="1852549" y="865886"/>
                  </a:lnTo>
                  <a:lnTo>
                    <a:pt x="1851477" y="815782"/>
                  </a:lnTo>
                  <a:lnTo>
                    <a:pt x="1850358" y="775954"/>
                  </a:lnTo>
                  <a:lnTo>
                    <a:pt x="1847977" y="727075"/>
                  </a:lnTo>
                  <a:lnTo>
                    <a:pt x="1842494" y="689016"/>
                  </a:lnTo>
                  <a:lnTo>
                    <a:pt x="1831975" y="658113"/>
                  </a:lnTo>
                  <a:lnTo>
                    <a:pt x="1827657" y="658876"/>
                  </a:lnTo>
                  <a:lnTo>
                    <a:pt x="1809051" y="702093"/>
                  </a:lnTo>
                  <a:lnTo>
                    <a:pt x="1807337" y="724330"/>
                  </a:lnTo>
                  <a:lnTo>
                    <a:pt x="1807337" y="736473"/>
                  </a:lnTo>
                  <a:lnTo>
                    <a:pt x="1807817" y="748024"/>
                  </a:lnTo>
                  <a:lnTo>
                    <a:pt x="1808892" y="760777"/>
                  </a:lnTo>
                  <a:lnTo>
                    <a:pt x="1810587" y="774745"/>
                  </a:lnTo>
                  <a:lnTo>
                    <a:pt x="1812925" y="789939"/>
                  </a:lnTo>
                  <a:lnTo>
                    <a:pt x="1816119" y="811651"/>
                  </a:lnTo>
                  <a:lnTo>
                    <a:pt x="1820033" y="854358"/>
                  </a:lnTo>
                  <a:lnTo>
                    <a:pt x="1820963" y="899929"/>
                  </a:lnTo>
                  <a:lnTo>
                    <a:pt x="1818816" y="943935"/>
                  </a:lnTo>
                  <a:lnTo>
                    <a:pt x="1810083" y="991409"/>
                  </a:lnTo>
                  <a:lnTo>
                    <a:pt x="1801495" y="1001902"/>
                  </a:lnTo>
                  <a:lnTo>
                    <a:pt x="1796516" y="1000240"/>
                  </a:lnTo>
                  <a:lnTo>
                    <a:pt x="1779984" y="945034"/>
                  </a:lnTo>
                  <a:lnTo>
                    <a:pt x="1775602" y="899227"/>
                  </a:lnTo>
                  <a:lnTo>
                    <a:pt x="1774604" y="836435"/>
                  </a:lnTo>
                  <a:lnTo>
                    <a:pt x="1775666" y="799893"/>
                  </a:lnTo>
                  <a:lnTo>
                    <a:pt x="1781302" y="728726"/>
                  </a:lnTo>
                  <a:lnTo>
                    <a:pt x="1791366" y="666575"/>
                  </a:lnTo>
                  <a:lnTo>
                    <a:pt x="1805432" y="619760"/>
                  </a:lnTo>
                  <a:lnTo>
                    <a:pt x="1830524" y="581255"/>
                  </a:lnTo>
                  <a:lnTo>
                    <a:pt x="1839340" y="577468"/>
                  </a:lnTo>
                  <a:close/>
                </a:path>
                <a:path w="5520055" h="2237104">
                  <a:moveTo>
                    <a:pt x="1403858" y="649859"/>
                  </a:moveTo>
                  <a:lnTo>
                    <a:pt x="1431825" y="678344"/>
                  </a:lnTo>
                  <a:lnTo>
                    <a:pt x="1445452" y="732043"/>
                  </a:lnTo>
                  <a:lnTo>
                    <a:pt x="1454648" y="794527"/>
                  </a:lnTo>
                  <a:lnTo>
                    <a:pt x="1459057" y="856751"/>
                  </a:lnTo>
                  <a:lnTo>
                    <a:pt x="1460452" y="899842"/>
                  </a:lnTo>
                  <a:lnTo>
                    <a:pt x="1461775" y="957197"/>
                  </a:lnTo>
                  <a:lnTo>
                    <a:pt x="1463039" y="1028826"/>
                  </a:lnTo>
                  <a:lnTo>
                    <a:pt x="1463863" y="1082874"/>
                  </a:lnTo>
                  <a:lnTo>
                    <a:pt x="1464698" y="1136922"/>
                  </a:lnTo>
                  <a:lnTo>
                    <a:pt x="1465539" y="1190969"/>
                  </a:lnTo>
                  <a:lnTo>
                    <a:pt x="1466382" y="1245017"/>
                  </a:lnTo>
                  <a:lnTo>
                    <a:pt x="1467223" y="1299064"/>
                  </a:lnTo>
                  <a:lnTo>
                    <a:pt x="1468058" y="1353112"/>
                  </a:lnTo>
                  <a:lnTo>
                    <a:pt x="1468882" y="1407160"/>
                  </a:lnTo>
                  <a:lnTo>
                    <a:pt x="1469380" y="1437401"/>
                  </a:lnTo>
                  <a:lnTo>
                    <a:pt x="1470471" y="1479311"/>
                  </a:lnTo>
                  <a:lnTo>
                    <a:pt x="1475104" y="1521460"/>
                  </a:lnTo>
                  <a:lnTo>
                    <a:pt x="1476375" y="1524000"/>
                  </a:lnTo>
                  <a:lnTo>
                    <a:pt x="1477772" y="1523746"/>
                  </a:lnTo>
                  <a:lnTo>
                    <a:pt x="1479917" y="1521031"/>
                  </a:lnTo>
                  <a:lnTo>
                    <a:pt x="1481978" y="1513459"/>
                  </a:lnTo>
                  <a:lnTo>
                    <a:pt x="1483969" y="1501028"/>
                  </a:lnTo>
                  <a:lnTo>
                    <a:pt x="1485900" y="1483740"/>
                  </a:lnTo>
                  <a:lnTo>
                    <a:pt x="1487804" y="1491868"/>
                  </a:lnTo>
                  <a:lnTo>
                    <a:pt x="1489456" y="1499869"/>
                  </a:lnTo>
                  <a:lnTo>
                    <a:pt x="1491234" y="1507998"/>
                  </a:lnTo>
                  <a:lnTo>
                    <a:pt x="1487638" y="1544619"/>
                  </a:lnTo>
                  <a:lnTo>
                    <a:pt x="1480018" y="1602099"/>
                  </a:lnTo>
                  <a:lnTo>
                    <a:pt x="1466929" y="1650666"/>
                  </a:lnTo>
                  <a:lnTo>
                    <a:pt x="1456436" y="1661160"/>
                  </a:lnTo>
                  <a:lnTo>
                    <a:pt x="1450119" y="1659727"/>
                  </a:lnTo>
                  <a:lnTo>
                    <a:pt x="1431430" y="1603966"/>
                  </a:lnTo>
                  <a:lnTo>
                    <a:pt x="1426045" y="1545570"/>
                  </a:lnTo>
                  <a:lnTo>
                    <a:pt x="1424305" y="1508632"/>
                  </a:lnTo>
                  <a:lnTo>
                    <a:pt x="1411511" y="1579786"/>
                  </a:lnTo>
                  <a:lnTo>
                    <a:pt x="1399206" y="1631140"/>
                  </a:lnTo>
                  <a:lnTo>
                    <a:pt x="1387353" y="1662705"/>
                  </a:lnTo>
                  <a:lnTo>
                    <a:pt x="1375918" y="1674494"/>
                  </a:lnTo>
                  <a:lnTo>
                    <a:pt x="1369506" y="1672143"/>
                  </a:lnTo>
                  <a:lnTo>
                    <a:pt x="1353058" y="1623440"/>
                  </a:lnTo>
                  <a:lnTo>
                    <a:pt x="1345628" y="1562861"/>
                  </a:lnTo>
                  <a:lnTo>
                    <a:pt x="1342390" y="1487804"/>
                  </a:lnTo>
                  <a:lnTo>
                    <a:pt x="1342564" y="1433228"/>
                  </a:lnTo>
                  <a:lnTo>
                    <a:pt x="1344644" y="1381140"/>
                  </a:lnTo>
                  <a:lnTo>
                    <a:pt x="1348676" y="1331553"/>
                  </a:lnTo>
                  <a:lnTo>
                    <a:pt x="1354709" y="1284477"/>
                  </a:lnTo>
                  <a:lnTo>
                    <a:pt x="1361621" y="1245221"/>
                  </a:lnTo>
                  <a:lnTo>
                    <a:pt x="1371271" y="1200765"/>
                  </a:lnTo>
                  <a:lnTo>
                    <a:pt x="1383713" y="1151121"/>
                  </a:lnTo>
                  <a:lnTo>
                    <a:pt x="1399002" y="1096302"/>
                  </a:lnTo>
                  <a:lnTo>
                    <a:pt x="1417193" y="1036319"/>
                  </a:lnTo>
                  <a:lnTo>
                    <a:pt x="1416812" y="1011840"/>
                  </a:lnTo>
                  <a:lnTo>
                    <a:pt x="1416431" y="987361"/>
                  </a:lnTo>
                  <a:lnTo>
                    <a:pt x="1416050" y="962882"/>
                  </a:lnTo>
                  <a:lnTo>
                    <a:pt x="1415669" y="938402"/>
                  </a:lnTo>
                  <a:lnTo>
                    <a:pt x="1414839" y="888279"/>
                  </a:lnTo>
                  <a:lnTo>
                    <a:pt x="1413890" y="848407"/>
                  </a:lnTo>
                  <a:lnTo>
                    <a:pt x="1411732" y="799464"/>
                  </a:lnTo>
                  <a:lnTo>
                    <a:pt x="1406481" y="761406"/>
                  </a:lnTo>
                  <a:lnTo>
                    <a:pt x="1396111" y="730503"/>
                  </a:lnTo>
                  <a:lnTo>
                    <a:pt x="1391793" y="731265"/>
                  </a:lnTo>
                  <a:lnTo>
                    <a:pt x="1372931" y="774483"/>
                  </a:lnTo>
                  <a:lnTo>
                    <a:pt x="1371092" y="808863"/>
                  </a:lnTo>
                  <a:lnTo>
                    <a:pt x="1371496" y="820414"/>
                  </a:lnTo>
                  <a:lnTo>
                    <a:pt x="1372520" y="833167"/>
                  </a:lnTo>
                  <a:lnTo>
                    <a:pt x="1374163" y="847135"/>
                  </a:lnTo>
                  <a:lnTo>
                    <a:pt x="1376426" y="862329"/>
                  </a:lnTo>
                  <a:lnTo>
                    <a:pt x="1379525" y="884096"/>
                  </a:lnTo>
                  <a:lnTo>
                    <a:pt x="1383248" y="926820"/>
                  </a:lnTo>
                  <a:lnTo>
                    <a:pt x="1383917" y="972466"/>
                  </a:lnTo>
                  <a:lnTo>
                    <a:pt x="1381579" y="1016559"/>
                  </a:lnTo>
                  <a:lnTo>
                    <a:pt x="1372663" y="1064037"/>
                  </a:lnTo>
                  <a:lnTo>
                    <a:pt x="1364107" y="1074419"/>
                  </a:lnTo>
                  <a:lnTo>
                    <a:pt x="1359076" y="1072774"/>
                  </a:lnTo>
                  <a:lnTo>
                    <a:pt x="1342818" y="1017567"/>
                  </a:lnTo>
                  <a:lnTo>
                    <a:pt x="1338627" y="971744"/>
                  </a:lnTo>
                  <a:lnTo>
                    <a:pt x="1337818" y="946023"/>
                  </a:lnTo>
                  <a:lnTo>
                    <a:pt x="1337897" y="908825"/>
                  </a:lnTo>
                  <a:lnTo>
                    <a:pt x="1341532" y="836384"/>
                  </a:lnTo>
                  <a:lnTo>
                    <a:pt x="1349835" y="768139"/>
                  </a:lnTo>
                  <a:lnTo>
                    <a:pt x="1362043" y="713569"/>
                  </a:lnTo>
                  <a:lnTo>
                    <a:pt x="1377944" y="674719"/>
                  </a:lnTo>
                  <a:lnTo>
                    <a:pt x="1394966" y="653589"/>
                  </a:lnTo>
                  <a:lnTo>
                    <a:pt x="1403858" y="649859"/>
                  </a:lnTo>
                  <a:close/>
                </a:path>
                <a:path w="5520055" h="2237104">
                  <a:moveTo>
                    <a:pt x="972566" y="721360"/>
                  </a:moveTo>
                  <a:lnTo>
                    <a:pt x="997838" y="761111"/>
                  </a:lnTo>
                  <a:lnTo>
                    <a:pt x="1007221" y="814911"/>
                  </a:lnTo>
                  <a:lnTo>
                    <a:pt x="1014603" y="892048"/>
                  </a:lnTo>
                  <a:lnTo>
                    <a:pt x="1020687" y="847304"/>
                  </a:lnTo>
                  <a:lnTo>
                    <a:pt x="1026604" y="809085"/>
                  </a:lnTo>
                  <a:lnTo>
                    <a:pt x="1038225" y="752221"/>
                  </a:lnTo>
                  <a:lnTo>
                    <a:pt x="1056530" y="710037"/>
                  </a:lnTo>
                  <a:lnTo>
                    <a:pt x="1062990" y="706374"/>
                  </a:lnTo>
                  <a:lnTo>
                    <a:pt x="1070518" y="708017"/>
                  </a:lnTo>
                  <a:lnTo>
                    <a:pt x="1088771" y="748664"/>
                  </a:lnTo>
                  <a:lnTo>
                    <a:pt x="1097391" y="799988"/>
                  </a:lnTo>
                  <a:lnTo>
                    <a:pt x="1103249" y="864362"/>
                  </a:lnTo>
                  <a:lnTo>
                    <a:pt x="1105348" y="905077"/>
                  </a:lnTo>
                  <a:lnTo>
                    <a:pt x="1107090" y="956532"/>
                  </a:lnTo>
                  <a:lnTo>
                    <a:pt x="1108499" y="1018702"/>
                  </a:lnTo>
                  <a:lnTo>
                    <a:pt x="1109599" y="1091564"/>
                  </a:lnTo>
                  <a:lnTo>
                    <a:pt x="1110170" y="1141523"/>
                  </a:lnTo>
                  <a:lnTo>
                    <a:pt x="1110743" y="1191480"/>
                  </a:lnTo>
                  <a:lnTo>
                    <a:pt x="1111320" y="1241434"/>
                  </a:lnTo>
                  <a:lnTo>
                    <a:pt x="1111900" y="1291383"/>
                  </a:lnTo>
                  <a:lnTo>
                    <a:pt x="1112487" y="1341327"/>
                  </a:lnTo>
                  <a:lnTo>
                    <a:pt x="1113081" y="1391263"/>
                  </a:lnTo>
                  <a:lnTo>
                    <a:pt x="1113684" y="1441190"/>
                  </a:lnTo>
                  <a:lnTo>
                    <a:pt x="1114298" y="1491106"/>
                  </a:lnTo>
                  <a:lnTo>
                    <a:pt x="1115087" y="1542037"/>
                  </a:lnTo>
                  <a:lnTo>
                    <a:pt x="1116139" y="1582229"/>
                  </a:lnTo>
                  <a:lnTo>
                    <a:pt x="1119124" y="1630299"/>
                  </a:lnTo>
                  <a:lnTo>
                    <a:pt x="1132967" y="1663573"/>
                  </a:lnTo>
                  <a:lnTo>
                    <a:pt x="1133135" y="1672982"/>
                  </a:lnTo>
                  <a:lnTo>
                    <a:pt x="1133268" y="1682368"/>
                  </a:lnTo>
                  <a:lnTo>
                    <a:pt x="1133377" y="1691755"/>
                  </a:lnTo>
                  <a:lnTo>
                    <a:pt x="1133475" y="1701164"/>
                  </a:lnTo>
                  <a:lnTo>
                    <a:pt x="1113492" y="1704478"/>
                  </a:lnTo>
                  <a:lnTo>
                    <a:pt x="1093533" y="1707769"/>
                  </a:lnTo>
                  <a:lnTo>
                    <a:pt x="1073574" y="1711059"/>
                  </a:lnTo>
                  <a:lnTo>
                    <a:pt x="1053211" y="1676780"/>
                  </a:lnTo>
                  <a:lnTo>
                    <a:pt x="1057544" y="1671260"/>
                  </a:lnTo>
                  <a:lnTo>
                    <a:pt x="1061212" y="1661382"/>
                  </a:lnTo>
                  <a:lnTo>
                    <a:pt x="1067641" y="1609758"/>
                  </a:lnTo>
                  <a:lnTo>
                    <a:pt x="1068403" y="1544833"/>
                  </a:lnTo>
                  <a:lnTo>
                    <a:pt x="1068070" y="1498727"/>
                  </a:lnTo>
                  <a:lnTo>
                    <a:pt x="1067493" y="1446333"/>
                  </a:lnTo>
                  <a:lnTo>
                    <a:pt x="1066907" y="1393930"/>
                  </a:lnTo>
                  <a:lnTo>
                    <a:pt x="1066315" y="1341517"/>
                  </a:lnTo>
                  <a:lnTo>
                    <a:pt x="1065720" y="1289097"/>
                  </a:lnTo>
                  <a:lnTo>
                    <a:pt x="1065125" y="1236671"/>
                  </a:lnTo>
                  <a:lnTo>
                    <a:pt x="1064533" y="1184241"/>
                  </a:lnTo>
                  <a:lnTo>
                    <a:pt x="1063947" y="1131807"/>
                  </a:lnTo>
                  <a:lnTo>
                    <a:pt x="1063371" y="1079373"/>
                  </a:lnTo>
                  <a:lnTo>
                    <a:pt x="1062583" y="1020153"/>
                  </a:lnTo>
                  <a:lnTo>
                    <a:pt x="1061735" y="972804"/>
                  </a:lnTo>
                  <a:lnTo>
                    <a:pt x="1059815" y="913764"/>
                  </a:lnTo>
                  <a:lnTo>
                    <a:pt x="1055868" y="871474"/>
                  </a:lnTo>
                  <a:lnTo>
                    <a:pt x="1048766" y="845692"/>
                  </a:lnTo>
                  <a:lnTo>
                    <a:pt x="1045591" y="846201"/>
                  </a:lnTo>
                  <a:lnTo>
                    <a:pt x="1028285" y="900477"/>
                  </a:lnTo>
                  <a:lnTo>
                    <a:pt x="1021550" y="950960"/>
                  </a:lnTo>
                  <a:lnTo>
                    <a:pt x="1018159" y="982344"/>
                  </a:lnTo>
                  <a:lnTo>
                    <a:pt x="1018730" y="1034732"/>
                  </a:lnTo>
                  <a:lnTo>
                    <a:pt x="1019301" y="1087118"/>
                  </a:lnTo>
                  <a:lnTo>
                    <a:pt x="1019873" y="1139504"/>
                  </a:lnTo>
                  <a:lnTo>
                    <a:pt x="1020444" y="1191886"/>
                  </a:lnTo>
                  <a:lnTo>
                    <a:pt x="1021016" y="1244266"/>
                  </a:lnTo>
                  <a:lnTo>
                    <a:pt x="1021587" y="1296642"/>
                  </a:lnTo>
                  <a:lnTo>
                    <a:pt x="1022159" y="1349013"/>
                  </a:lnTo>
                  <a:lnTo>
                    <a:pt x="1022730" y="1401379"/>
                  </a:lnTo>
                  <a:lnTo>
                    <a:pt x="1023302" y="1453739"/>
                  </a:lnTo>
                  <a:lnTo>
                    <a:pt x="1023874" y="1506092"/>
                  </a:lnTo>
                  <a:lnTo>
                    <a:pt x="1024564" y="1553858"/>
                  </a:lnTo>
                  <a:lnTo>
                    <a:pt x="1026660" y="1619910"/>
                  </a:lnTo>
                  <a:lnTo>
                    <a:pt x="1033986" y="1667224"/>
                  </a:lnTo>
                  <a:lnTo>
                    <a:pt x="1043051" y="1678559"/>
                  </a:lnTo>
                  <a:lnTo>
                    <a:pt x="1043219" y="1687913"/>
                  </a:lnTo>
                  <a:lnTo>
                    <a:pt x="1043352" y="1697291"/>
                  </a:lnTo>
                  <a:lnTo>
                    <a:pt x="1043461" y="1706669"/>
                  </a:lnTo>
                  <a:lnTo>
                    <a:pt x="1043559" y="1716024"/>
                  </a:lnTo>
                  <a:lnTo>
                    <a:pt x="1023556" y="1719357"/>
                  </a:lnTo>
                  <a:lnTo>
                    <a:pt x="1003553" y="1722691"/>
                  </a:lnTo>
                  <a:lnTo>
                    <a:pt x="983551" y="1726025"/>
                  </a:lnTo>
                  <a:lnTo>
                    <a:pt x="963549" y="1729359"/>
                  </a:lnTo>
                  <a:lnTo>
                    <a:pt x="963453" y="1719949"/>
                  </a:lnTo>
                  <a:lnTo>
                    <a:pt x="963358" y="1710563"/>
                  </a:lnTo>
                  <a:lnTo>
                    <a:pt x="963263" y="1701176"/>
                  </a:lnTo>
                  <a:lnTo>
                    <a:pt x="963168" y="1691766"/>
                  </a:lnTo>
                  <a:lnTo>
                    <a:pt x="975979" y="1649158"/>
                  </a:lnTo>
                  <a:lnTo>
                    <a:pt x="978003" y="1608494"/>
                  </a:lnTo>
                  <a:lnTo>
                    <a:pt x="978122" y="1584420"/>
                  </a:lnTo>
                  <a:lnTo>
                    <a:pt x="978003" y="1552868"/>
                  </a:lnTo>
                  <a:lnTo>
                    <a:pt x="977646" y="1513839"/>
                  </a:lnTo>
                  <a:lnTo>
                    <a:pt x="977121" y="1461404"/>
                  </a:lnTo>
                  <a:lnTo>
                    <a:pt x="976596" y="1408969"/>
                  </a:lnTo>
                  <a:lnTo>
                    <a:pt x="976067" y="1356534"/>
                  </a:lnTo>
                  <a:lnTo>
                    <a:pt x="975534" y="1304099"/>
                  </a:lnTo>
                  <a:lnTo>
                    <a:pt x="974995" y="1251664"/>
                  </a:lnTo>
                  <a:lnTo>
                    <a:pt x="974449" y="1199229"/>
                  </a:lnTo>
                  <a:lnTo>
                    <a:pt x="973893" y="1146794"/>
                  </a:lnTo>
                  <a:lnTo>
                    <a:pt x="973328" y="1094359"/>
                  </a:lnTo>
                  <a:lnTo>
                    <a:pt x="972615" y="1034299"/>
                  </a:lnTo>
                  <a:lnTo>
                    <a:pt x="971819" y="986694"/>
                  </a:lnTo>
                  <a:lnTo>
                    <a:pt x="970026" y="928751"/>
                  </a:lnTo>
                  <a:lnTo>
                    <a:pt x="965864" y="887442"/>
                  </a:lnTo>
                  <a:lnTo>
                    <a:pt x="958469" y="859536"/>
                  </a:lnTo>
                  <a:lnTo>
                    <a:pt x="955548" y="860043"/>
                  </a:lnTo>
                  <a:lnTo>
                    <a:pt x="940016" y="903640"/>
                  </a:lnTo>
                  <a:lnTo>
                    <a:pt x="932432" y="960322"/>
                  </a:lnTo>
                  <a:lnTo>
                    <a:pt x="928497" y="997330"/>
                  </a:lnTo>
                  <a:lnTo>
                    <a:pt x="928995" y="1049714"/>
                  </a:lnTo>
                  <a:lnTo>
                    <a:pt x="929500" y="1102092"/>
                  </a:lnTo>
                  <a:lnTo>
                    <a:pt x="930010" y="1154466"/>
                  </a:lnTo>
                  <a:lnTo>
                    <a:pt x="930522" y="1206836"/>
                  </a:lnTo>
                  <a:lnTo>
                    <a:pt x="931037" y="1259204"/>
                  </a:lnTo>
                  <a:lnTo>
                    <a:pt x="931551" y="1311573"/>
                  </a:lnTo>
                  <a:lnTo>
                    <a:pt x="932063" y="1363943"/>
                  </a:lnTo>
                  <a:lnTo>
                    <a:pt x="932573" y="1416317"/>
                  </a:lnTo>
                  <a:lnTo>
                    <a:pt x="933078" y="1468695"/>
                  </a:lnTo>
                  <a:lnTo>
                    <a:pt x="933576" y="1521078"/>
                  </a:lnTo>
                  <a:lnTo>
                    <a:pt x="934291" y="1568275"/>
                  </a:lnTo>
                  <a:lnTo>
                    <a:pt x="935291" y="1606613"/>
                  </a:lnTo>
                  <a:lnTo>
                    <a:pt x="938149" y="1656714"/>
                  </a:lnTo>
                  <a:lnTo>
                    <a:pt x="951992" y="1693672"/>
                  </a:lnTo>
                  <a:lnTo>
                    <a:pt x="952087" y="1703026"/>
                  </a:lnTo>
                  <a:lnTo>
                    <a:pt x="952182" y="1712404"/>
                  </a:lnTo>
                  <a:lnTo>
                    <a:pt x="952277" y="1721782"/>
                  </a:lnTo>
                  <a:lnTo>
                    <a:pt x="952373" y="1731137"/>
                  </a:lnTo>
                  <a:lnTo>
                    <a:pt x="932465" y="1734470"/>
                  </a:lnTo>
                  <a:lnTo>
                    <a:pt x="912558" y="1737804"/>
                  </a:lnTo>
                  <a:lnTo>
                    <a:pt x="892651" y="1741138"/>
                  </a:lnTo>
                  <a:lnTo>
                    <a:pt x="872744" y="1744472"/>
                  </a:lnTo>
                  <a:lnTo>
                    <a:pt x="872648" y="1735044"/>
                  </a:lnTo>
                  <a:lnTo>
                    <a:pt x="872553" y="1725628"/>
                  </a:lnTo>
                  <a:lnTo>
                    <a:pt x="872458" y="1716236"/>
                  </a:lnTo>
                  <a:lnTo>
                    <a:pt x="872363" y="1706879"/>
                  </a:lnTo>
                  <a:lnTo>
                    <a:pt x="876843" y="1701258"/>
                  </a:lnTo>
                  <a:lnTo>
                    <a:pt x="886975" y="1647555"/>
                  </a:lnTo>
                  <a:lnTo>
                    <a:pt x="887737" y="1579546"/>
                  </a:lnTo>
                  <a:lnTo>
                    <a:pt x="887476" y="1528826"/>
                  </a:lnTo>
                  <a:lnTo>
                    <a:pt x="886994" y="1478710"/>
                  </a:lnTo>
                  <a:lnTo>
                    <a:pt x="886517" y="1428600"/>
                  </a:lnTo>
                  <a:lnTo>
                    <a:pt x="886044" y="1378495"/>
                  </a:lnTo>
                  <a:lnTo>
                    <a:pt x="885574" y="1328395"/>
                  </a:lnTo>
                  <a:lnTo>
                    <a:pt x="885106" y="1278298"/>
                  </a:lnTo>
                  <a:lnTo>
                    <a:pt x="884638" y="1228205"/>
                  </a:lnTo>
                  <a:lnTo>
                    <a:pt x="884170" y="1178115"/>
                  </a:lnTo>
                  <a:lnTo>
                    <a:pt x="883700" y="1128028"/>
                  </a:lnTo>
                  <a:lnTo>
                    <a:pt x="883227" y="1077942"/>
                  </a:lnTo>
                  <a:lnTo>
                    <a:pt x="882750" y="1027857"/>
                  </a:lnTo>
                  <a:lnTo>
                    <a:pt x="882269" y="977773"/>
                  </a:lnTo>
                  <a:lnTo>
                    <a:pt x="881628" y="927695"/>
                  </a:lnTo>
                  <a:lnTo>
                    <a:pt x="880665" y="888142"/>
                  </a:lnTo>
                  <a:lnTo>
                    <a:pt x="877824" y="840613"/>
                  </a:lnTo>
                  <a:lnTo>
                    <a:pt x="864107" y="807338"/>
                  </a:lnTo>
                  <a:lnTo>
                    <a:pt x="864012" y="797645"/>
                  </a:lnTo>
                  <a:lnTo>
                    <a:pt x="863917" y="787987"/>
                  </a:lnTo>
                  <a:lnTo>
                    <a:pt x="863822" y="778353"/>
                  </a:lnTo>
                  <a:lnTo>
                    <a:pt x="863726" y="768730"/>
                  </a:lnTo>
                  <a:lnTo>
                    <a:pt x="879346" y="766139"/>
                  </a:lnTo>
                  <a:lnTo>
                    <a:pt x="894953" y="763524"/>
                  </a:lnTo>
                  <a:lnTo>
                    <a:pt x="910536" y="760908"/>
                  </a:lnTo>
                  <a:lnTo>
                    <a:pt x="926084" y="758316"/>
                  </a:lnTo>
                  <a:lnTo>
                    <a:pt x="926443" y="790416"/>
                  </a:lnTo>
                  <a:lnTo>
                    <a:pt x="926766" y="822515"/>
                  </a:lnTo>
                  <a:lnTo>
                    <a:pt x="927066" y="854614"/>
                  </a:lnTo>
                  <a:lnTo>
                    <a:pt x="927354" y="886713"/>
                  </a:lnTo>
                  <a:lnTo>
                    <a:pt x="933199" y="845161"/>
                  </a:lnTo>
                  <a:lnTo>
                    <a:pt x="944177" y="781915"/>
                  </a:lnTo>
                  <a:lnTo>
                    <a:pt x="954867" y="744005"/>
                  </a:lnTo>
                  <a:lnTo>
                    <a:pt x="966364" y="724574"/>
                  </a:lnTo>
                  <a:lnTo>
                    <a:pt x="972566" y="721360"/>
                  </a:lnTo>
                  <a:close/>
                </a:path>
                <a:path w="5520055" h="2237104">
                  <a:moveTo>
                    <a:pt x="676656" y="770509"/>
                  </a:moveTo>
                  <a:lnTo>
                    <a:pt x="684331" y="771741"/>
                  </a:lnTo>
                  <a:lnTo>
                    <a:pt x="692150" y="778081"/>
                  </a:lnTo>
                  <a:lnTo>
                    <a:pt x="700158" y="789493"/>
                  </a:lnTo>
                  <a:lnTo>
                    <a:pt x="708406" y="805941"/>
                  </a:lnTo>
                  <a:lnTo>
                    <a:pt x="721338" y="803826"/>
                  </a:lnTo>
                  <a:lnTo>
                    <a:pt x="734234" y="801687"/>
                  </a:lnTo>
                  <a:lnTo>
                    <a:pt x="747107" y="799548"/>
                  </a:lnTo>
                  <a:lnTo>
                    <a:pt x="759968" y="797432"/>
                  </a:lnTo>
                  <a:lnTo>
                    <a:pt x="760231" y="826123"/>
                  </a:lnTo>
                  <a:lnTo>
                    <a:pt x="760460" y="854837"/>
                  </a:lnTo>
                  <a:lnTo>
                    <a:pt x="760664" y="883550"/>
                  </a:lnTo>
                  <a:lnTo>
                    <a:pt x="760857" y="912240"/>
                  </a:lnTo>
                  <a:lnTo>
                    <a:pt x="753522" y="913459"/>
                  </a:lnTo>
                  <a:lnTo>
                    <a:pt x="746188" y="914653"/>
                  </a:lnTo>
                  <a:lnTo>
                    <a:pt x="738854" y="915848"/>
                  </a:lnTo>
                  <a:lnTo>
                    <a:pt x="731519" y="917066"/>
                  </a:lnTo>
                  <a:lnTo>
                    <a:pt x="738774" y="964787"/>
                  </a:lnTo>
                  <a:lnTo>
                    <a:pt x="743457" y="1008126"/>
                  </a:lnTo>
                  <a:lnTo>
                    <a:pt x="746871" y="1065323"/>
                  </a:lnTo>
                  <a:lnTo>
                    <a:pt x="748284" y="1125474"/>
                  </a:lnTo>
                  <a:lnTo>
                    <a:pt x="748164" y="1176029"/>
                  </a:lnTo>
                  <a:lnTo>
                    <a:pt x="746855" y="1223311"/>
                  </a:lnTo>
                  <a:lnTo>
                    <a:pt x="744354" y="1267331"/>
                  </a:lnTo>
                  <a:lnTo>
                    <a:pt x="740663" y="1308100"/>
                  </a:lnTo>
                  <a:lnTo>
                    <a:pt x="730377" y="1378188"/>
                  </a:lnTo>
                  <a:lnTo>
                    <a:pt x="716661" y="1432178"/>
                  </a:lnTo>
                  <a:lnTo>
                    <a:pt x="695390" y="1476398"/>
                  </a:lnTo>
                  <a:lnTo>
                    <a:pt x="688467" y="1480312"/>
                  </a:lnTo>
                  <a:lnTo>
                    <a:pt x="681863" y="1479550"/>
                  </a:lnTo>
                  <a:lnTo>
                    <a:pt x="669290" y="1478279"/>
                  </a:lnTo>
                  <a:lnTo>
                    <a:pt x="654901" y="1527567"/>
                  </a:lnTo>
                  <a:lnTo>
                    <a:pt x="652526" y="1585467"/>
                  </a:lnTo>
                  <a:lnTo>
                    <a:pt x="652907" y="1603402"/>
                  </a:lnTo>
                  <a:lnTo>
                    <a:pt x="657479" y="1646301"/>
                  </a:lnTo>
                  <a:lnTo>
                    <a:pt x="672465" y="1667890"/>
                  </a:lnTo>
                  <a:lnTo>
                    <a:pt x="679608" y="1666176"/>
                  </a:lnTo>
                  <a:lnTo>
                    <a:pt x="686752" y="1664462"/>
                  </a:lnTo>
                  <a:lnTo>
                    <a:pt x="693896" y="1662747"/>
                  </a:lnTo>
                  <a:lnTo>
                    <a:pt x="701040" y="1661032"/>
                  </a:lnTo>
                  <a:lnTo>
                    <a:pt x="717024" y="1661410"/>
                  </a:lnTo>
                  <a:lnTo>
                    <a:pt x="749046" y="1701164"/>
                  </a:lnTo>
                  <a:lnTo>
                    <a:pt x="763778" y="1783635"/>
                  </a:lnTo>
                  <a:lnTo>
                    <a:pt x="767691" y="1838985"/>
                  </a:lnTo>
                  <a:lnTo>
                    <a:pt x="769366" y="1903729"/>
                  </a:lnTo>
                  <a:lnTo>
                    <a:pt x="769199" y="1947116"/>
                  </a:lnTo>
                  <a:lnTo>
                    <a:pt x="767937" y="1988692"/>
                  </a:lnTo>
                  <a:lnTo>
                    <a:pt x="765579" y="2028459"/>
                  </a:lnTo>
                  <a:lnTo>
                    <a:pt x="762126" y="2066416"/>
                  </a:lnTo>
                  <a:lnTo>
                    <a:pt x="752570" y="2131075"/>
                  </a:lnTo>
                  <a:lnTo>
                    <a:pt x="740156" y="2177160"/>
                  </a:lnTo>
                  <a:lnTo>
                    <a:pt x="717423" y="2219340"/>
                  </a:lnTo>
                  <a:lnTo>
                    <a:pt x="680999" y="2236563"/>
                  </a:lnTo>
                  <a:lnTo>
                    <a:pt x="671179" y="2233406"/>
                  </a:lnTo>
                  <a:lnTo>
                    <a:pt x="644761" y="2204549"/>
                  </a:lnTo>
                  <a:lnTo>
                    <a:pt x="627634" y="2150364"/>
                  </a:lnTo>
                  <a:lnTo>
                    <a:pt x="621712" y="2104723"/>
                  </a:lnTo>
                  <a:lnTo>
                    <a:pt x="619506" y="2056129"/>
                  </a:lnTo>
                  <a:lnTo>
                    <a:pt x="619748" y="2032623"/>
                  </a:lnTo>
                  <a:lnTo>
                    <a:pt x="622327" y="1989085"/>
                  </a:lnTo>
                  <a:lnTo>
                    <a:pt x="628074" y="1950126"/>
                  </a:lnTo>
                  <a:lnTo>
                    <a:pt x="645541" y="1901316"/>
                  </a:lnTo>
                  <a:lnTo>
                    <a:pt x="635845" y="1866195"/>
                  </a:lnTo>
                  <a:lnTo>
                    <a:pt x="628840" y="1824085"/>
                  </a:lnTo>
                  <a:lnTo>
                    <a:pt x="624502" y="1774997"/>
                  </a:lnTo>
                  <a:lnTo>
                    <a:pt x="622807" y="1718944"/>
                  </a:lnTo>
                  <a:lnTo>
                    <a:pt x="623145" y="1683107"/>
                  </a:lnTo>
                  <a:lnTo>
                    <a:pt x="627058" y="1612431"/>
                  </a:lnTo>
                  <a:lnTo>
                    <a:pt x="635478" y="1543996"/>
                  </a:lnTo>
                  <a:lnTo>
                    <a:pt x="648880" y="1482707"/>
                  </a:lnTo>
                  <a:lnTo>
                    <a:pt x="657606" y="1455039"/>
                  </a:lnTo>
                  <a:lnTo>
                    <a:pt x="647072" y="1429212"/>
                  </a:lnTo>
                  <a:lnTo>
                    <a:pt x="630674" y="1364509"/>
                  </a:lnTo>
                  <a:lnTo>
                    <a:pt x="624713" y="1325752"/>
                  </a:lnTo>
                  <a:lnTo>
                    <a:pt x="620091" y="1283059"/>
                  </a:lnTo>
                  <a:lnTo>
                    <a:pt x="616696" y="1236900"/>
                  </a:lnTo>
                  <a:lnTo>
                    <a:pt x="614515" y="1187289"/>
                  </a:lnTo>
                  <a:lnTo>
                    <a:pt x="613537" y="1134237"/>
                  </a:lnTo>
                  <a:lnTo>
                    <a:pt x="613890" y="1078412"/>
                  </a:lnTo>
                  <a:lnTo>
                    <a:pt x="615725" y="1025392"/>
                  </a:lnTo>
                  <a:lnTo>
                    <a:pt x="619059" y="975177"/>
                  </a:lnTo>
                  <a:lnTo>
                    <a:pt x="623912" y="927765"/>
                  </a:lnTo>
                  <a:lnTo>
                    <a:pt x="630301" y="883157"/>
                  </a:lnTo>
                  <a:lnTo>
                    <a:pt x="639883" y="835677"/>
                  </a:lnTo>
                  <a:lnTo>
                    <a:pt x="663001" y="779341"/>
                  </a:lnTo>
                  <a:lnTo>
                    <a:pt x="676656" y="770509"/>
                  </a:lnTo>
                  <a:close/>
                </a:path>
                <a:path w="5520055" h="2237104">
                  <a:moveTo>
                    <a:pt x="532892" y="794385"/>
                  </a:moveTo>
                  <a:lnTo>
                    <a:pt x="557911" y="843026"/>
                  </a:lnTo>
                  <a:lnTo>
                    <a:pt x="566451" y="900747"/>
                  </a:lnTo>
                  <a:lnTo>
                    <a:pt x="571754" y="971803"/>
                  </a:lnTo>
                  <a:lnTo>
                    <a:pt x="574262" y="1058386"/>
                  </a:lnTo>
                  <a:lnTo>
                    <a:pt x="575147" y="1122322"/>
                  </a:lnTo>
                  <a:lnTo>
                    <a:pt x="575818" y="1200023"/>
                  </a:lnTo>
                  <a:lnTo>
                    <a:pt x="576144" y="1254335"/>
                  </a:lnTo>
                  <a:lnTo>
                    <a:pt x="576471" y="1308637"/>
                  </a:lnTo>
                  <a:lnTo>
                    <a:pt x="576797" y="1362932"/>
                  </a:lnTo>
                  <a:lnTo>
                    <a:pt x="577124" y="1417224"/>
                  </a:lnTo>
                  <a:lnTo>
                    <a:pt x="577450" y="1471519"/>
                  </a:lnTo>
                  <a:lnTo>
                    <a:pt x="577777" y="1525821"/>
                  </a:lnTo>
                  <a:lnTo>
                    <a:pt x="578104" y="1580134"/>
                  </a:lnTo>
                  <a:lnTo>
                    <a:pt x="578631" y="1631164"/>
                  </a:lnTo>
                  <a:lnTo>
                    <a:pt x="579469" y="1671478"/>
                  </a:lnTo>
                  <a:lnTo>
                    <a:pt x="582168" y="1719961"/>
                  </a:lnTo>
                  <a:lnTo>
                    <a:pt x="595884" y="1752727"/>
                  </a:lnTo>
                  <a:lnTo>
                    <a:pt x="595959" y="1762136"/>
                  </a:lnTo>
                  <a:lnTo>
                    <a:pt x="596011" y="1771523"/>
                  </a:lnTo>
                  <a:lnTo>
                    <a:pt x="596062" y="1780909"/>
                  </a:lnTo>
                  <a:lnTo>
                    <a:pt x="596138" y="1790318"/>
                  </a:lnTo>
                  <a:lnTo>
                    <a:pt x="576591" y="1793557"/>
                  </a:lnTo>
                  <a:lnTo>
                    <a:pt x="557022" y="1796795"/>
                  </a:lnTo>
                  <a:lnTo>
                    <a:pt x="537452" y="1800034"/>
                  </a:lnTo>
                  <a:lnTo>
                    <a:pt x="517906" y="1803273"/>
                  </a:lnTo>
                  <a:lnTo>
                    <a:pt x="517830" y="1793916"/>
                  </a:lnTo>
                  <a:lnTo>
                    <a:pt x="517779" y="1784524"/>
                  </a:lnTo>
                  <a:lnTo>
                    <a:pt x="517727" y="1775108"/>
                  </a:lnTo>
                  <a:lnTo>
                    <a:pt x="517651" y="1765680"/>
                  </a:lnTo>
                  <a:lnTo>
                    <a:pt x="529971" y="1717675"/>
                  </a:lnTo>
                  <a:lnTo>
                    <a:pt x="531685" y="1671955"/>
                  </a:lnTo>
                  <a:lnTo>
                    <a:pt x="531971" y="1634664"/>
                  </a:lnTo>
                  <a:lnTo>
                    <a:pt x="531876" y="1587753"/>
                  </a:lnTo>
                  <a:lnTo>
                    <a:pt x="531621" y="1539493"/>
                  </a:lnTo>
                  <a:lnTo>
                    <a:pt x="531366" y="1491233"/>
                  </a:lnTo>
                  <a:lnTo>
                    <a:pt x="531109" y="1442973"/>
                  </a:lnTo>
                  <a:lnTo>
                    <a:pt x="530848" y="1394713"/>
                  </a:lnTo>
                  <a:lnTo>
                    <a:pt x="530584" y="1346453"/>
                  </a:lnTo>
                  <a:lnTo>
                    <a:pt x="530314" y="1298193"/>
                  </a:lnTo>
                  <a:lnTo>
                    <a:pt x="530038" y="1249933"/>
                  </a:lnTo>
                  <a:lnTo>
                    <a:pt x="529754" y="1201673"/>
                  </a:lnTo>
                  <a:lnTo>
                    <a:pt x="529463" y="1153414"/>
                  </a:lnTo>
                  <a:lnTo>
                    <a:pt x="529105" y="1098903"/>
                  </a:lnTo>
                  <a:lnTo>
                    <a:pt x="528605" y="1055560"/>
                  </a:lnTo>
                  <a:lnTo>
                    <a:pt x="527176" y="1002284"/>
                  </a:lnTo>
                  <a:lnTo>
                    <a:pt x="523587" y="963725"/>
                  </a:lnTo>
                  <a:lnTo>
                    <a:pt x="516890" y="938149"/>
                  </a:lnTo>
                  <a:lnTo>
                    <a:pt x="513969" y="938529"/>
                  </a:lnTo>
                  <a:lnTo>
                    <a:pt x="507105" y="947749"/>
                  </a:lnTo>
                  <a:lnTo>
                    <a:pt x="500586" y="972946"/>
                  </a:lnTo>
                  <a:lnTo>
                    <a:pt x="494377" y="1014146"/>
                  </a:lnTo>
                  <a:lnTo>
                    <a:pt x="488442" y="1071372"/>
                  </a:lnTo>
                  <a:lnTo>
                    <a:pt x="488708" y="1123683"/>
                  </a:lnTo>
                  <a:lnTo>
                    <a:pt x="488976" y="1175994"/>
                  </a:lnTo>
                  <a:lnTo>
                    <a:pt x="489245" y="1228305"/>
                  </a:lnTo>
                  <a:lnTo>
                    <a:pt x="489516" y="1280617"/>
                  </a:lnTo>
                  <a:lnTo>
                    <a:pt x="489791" y="1332928"/>
                  </a:lnTo>
                  <a:lnTo>
                    <a:pt x="490069" y="1385239"/>
                  </a:lnTo>
                  <a:lnTo>
                    <a:pt x="490352" y="1437551"/>
                  </a:lnTo>
                  <a:lnTo>
                    <a:pt x="490640" y="1489862"/>
                  </a:lnTo>
                  <a:lnTo>
                    <a:pt x="490934" y="1542173"/>
                  </a:lnTo>
                  <a:lnTo>
                    <a:pt x="491236" y="1594485"/>
                  </a:lnTo>
                  <a:lnTo>
                    <a:pt x="491690" y="1644278"/>
                  </a:lnTo>
                  <a:lnTo>
                    <a:pt x="492490" y="1683940"/>
                  </a:lnTo>
                  <a:lnTo>
                    <a:pt x="495173" y="1732914"/>
                  </a:lnTo>
                  <a:lnTo>
                    <a:pt x="507238" y="1767459"/>
                  </a:lnTo>
                  <a:lnTo>
                    <a:pt x="507313" y="1776815"/>
                  </a:lnTo>
                  <a:lnTo>
                    <a:pt x="507365" y="1786207"/>
                  </a:lnTo>
                  <a:lnTo>
                    <a:pt x="507416" y="1795623"/>
                  </a:lnTo>
                  <a:lnTo>
                    <a:pt x="507492" y="1805051"/>
                  </a:lnTo>
                  <a:lnTo>
                    <a:pt x="487945" y="1808289"/>
                  </a:lnTo>
                  <a:lnTo>
                    <a:pt x="468375" y="1811527"/>
                  </a:lnTo>
                  <a:lnTo>
                    <a:pt x="448806" y="1814766"/>
                  </a:lnTo>
                  <a:lnTo>
                    <a:pt x="429260" y="1818004"/>
                  </a:lnTo>
                  <a:lnTo>
                    <a:pt x="429240" y="1808595"/>
                  </a:lnTo>
                  <a:lnTo>
                    <a:pt x="429196" y="1799209"/>
                  </a:lnTo>
                  <a:lnTo>
                    <a:pt x="429152" y="1789822"/>
                  </a:lnTo>
                  <a:lnTo>
                    <a:pt x="429132" y="1780413"/>
                  </a:lnTo>
                  <a:lnTo>
                    <a:pt x="433633" y="1774844"/>
                  </a:lnTo>
                  <a:lnTo>
                    <a:pt x="437419" y="1765966"/>
                  </a:lnTo>
                  <a:lnTo>
                    <a:pt x="443990" y="1721086"/>
                  </a:lnTo>
                  <a:lnTo>
                    <a:pt x="445081" y="1653026"/>
                  </a:lnTo>
                  <a:lnTo>
                    <a:pt x="445007" y="1602231"/>
                  </a:lnTo>
                  <a:lnTo>
                    <a:pt x="444765" y="1552081"/>
                  </a:lnTo>
                  <a:lnTo>
                    <a:pt x="444523" y="1501936"/>
                  </a:lnTo>
                  <a:lnTo>
                    <a:pt x="444280" y="1451797"/>
                  </a:lnTo>
                  <a:lnTo>
                    <a:pt x="444038" y="1401662"/>
                  </a:lnTo>
                  <a:lnTo>
                    <a:pt x="443795" y="1351531"/>
                  </a:lnTo>
                  <a:lnTo>
                    <a:pt x="443553" y="1301404"/>
                  </a:lnTo>
                  <a:lnTo>
                    <a:pt x="443310" y="1251279"/>
                  </a:lnTo>
                  <a:lnTo>
                    <a:pt x="443068" y="1201157"/>
                  </a:lnTo>
                  <a:lnTo>
                    <a:pt x="442825" y="1151036"/>
                  </a:lnTo>
                  <a:lnTo>
                    <a:pt x="442583" y="1100916"/>
                  </a:lnTo>
                  <a:lnTo>
                    <a:pt x="442341" y="1050798"/>
                  </a:lnTo>
                  <a:lnTo>
                    <a:pt x="441960" y="1000700"/>
                  </a:lnTo>
                  <a:lnTo>
                    <a:pt x="441198" y="961104"/>
                  </a:lnTo>
                  <a:lnTo>
                    <a:pt x="438531" y="913511"/>
                  </a:lnTo>
                  <a:lnTo>
                    <a:pt x="425069" y="880237"/>
                  </a:lnTo>
                  <a:lnTo>
                    <a:pt x="424995" y="870541"/>
                  </a:lnTo>
                  <a:lnTo>
                    <a:pt x="424957" y="860869"/>
                  </a:lnTo>
                  <a:lnTo>
                    <a:pt x="424943" y="851197"/>
                  </a:lnTo>
                  <a:lnTo>
                    <a:pt x="424942" y="841501"/>
                  </a:lnTo>
                  <a:lnTo>
                    <a:pt x="440487" y="838930"/>
                  </a:lnTo>
                  <a:lnTo>
                    <a:pt x="456057" y="836358"/>
                  </a:lnTo>
                  <a:lnTo>
                    <a:pt x="471626" y="833786"/>
                  </a:lnTo>
                  <a:lnTo>
                    <a:pt x="487552" y="894349"/>
                  </a:lnTo>
                  <a:lnTo>
                    <a:pt x="487934" y="957579"/>
                  </a:lnTo>
                  <a:lnTo>
                    <a:pt x="493563" y="918646"/>
                  </a:lnTo>
                  <a:lnTo>
                    <a:pt x="504489" y="857496"/>
                  </a:lnTo>
                  <a:lnTo>
                    <a:pt x="515336" y="818155"/>
                  </a:lnTo>
                  <a:lnTo>
                    <a:pt x="526817" y="797720"/>
                  </a:lnTo>
                  <a:lnTo>
                    <a:pt x="532892" y="794385"/>
                  </a:lnTo>
                  <a:close/>
                </a:path>
                <a:path w="5520055" h="2237104">
                  <a:moveTo>
                    <a:pt x="1978406" y="226313"/>
                  </a:moveTo>
                  <a:lnTo>
                    <a:pt x="1980184" y="225932"/>
                  </a:lnTo>
                  <a:lnTo>
                    <a:pt x="1981962" y="225678"/>
                  </a:lnTo>
                  <a:lnTo>
                    <a:pt x="1983739" y="225425"/>
                  </a:lnTo>
                  <a:lnTo>
                    <a:pt x="1984828" y="276308"/>
                  </a:lnTo>
                  <a:lnTo>
                    <a:pt x="1985917" y="327181"/>
                  </a:lnTo>
                  <a:lnTo>
                    <a:pt x="1987005" y="378047"/>
                  </a:lnTo>
                  <a:lnTo>
                    <a:pt x="1988094" y="428910"/>
                  </a:lnTo>
                  <a:lnTo>
                    <a:pt x="1989182" y="479776"/>
                  </a:lnTo>
                  <a:lnTo>
                    <a:pt x="1990271" y="530649"/>
                  </a:lnTo>
                  <a:lnTo>
                    <a:pt x="1991360" y="581532"/>
                  </a:lnTo>
                  <a:lnTo>
                    <a:pt x="2000410" y="580028"/>
                  </a:lnTo>
                  <a:lnTo>
                    <a:pt x="2009473" y="578548"/>
                  </a:lnTo>
                  <a:lnTo>
                    <a:pt x="2018559" y="577068"/>
                  </a:lnTo>
                  <a:lnTo>
                    <a:pt x="2027682" y="575563"/>
                  </a:lnTo>
                  <a:lnTo>
                    <a:pt x="2028233" y="601303"/>
                  </a:lnTo>
                  <a:lnTo>
                    <a:pt x="2028761" y="627078"/>
                  </a:lnTo>
                  <a:lnTo>
                    <a:pt x="2029289" y="652877"/>
                  </a:lnTo>
                  <a:lnTo>
                    <a:pt x="2029840" y="678688"/>
                  </a:lnTo>
                  <a:lnTo>
                    <a:pt x="2020772" y="680138"/>
                  </a:lnTo>
                  <a:lnTo>
                    <a:pt x="2011679" y="681624"/>
                  </a:lnTo>
                  <a:lnTo>
                    <a:pt x="2002587" y="683134"/>
                  </a:lnTo>
                  <a:lnTo>
                    <a:pt x="1993519" y="684656"/>
                  </a:lnTo>
                  <a:lnTo>
                    <a:pt x="1994569" y="734729"/>
                  </a:lnTo>
                  <a:lnTo>
                    <a:pt x="1995623" y="784805"/>
                  </a:lnTo>
                  <a:lnTo>
                    <a:pt x="1996682" y="834886"/>
                  </a:lnTo>
                  <a:lnTo>
                    <a:pt x="1997742" y="884968"/>
                  </a:lnTo>
                  <a:lnTo>
                    <a:pt x="1998805" y="935053"/>
                  </a:lnTo>
                  <a:lnTo>
                    <a:pt x="1999868" y="985138"/>
                  </a:lnTo>
                  <a:lnTo>
                    <a:pt x="2000932" y="1035224"/>
                  </a:lnTo>
                  <a:lnTo>
                    <a:pt x="2001995" y="1085309"/>
                  </a:lnTo>
                  <a:lnTo>
                    <a:pt x="2003055" y="1135391"/>
                  </a:lnTo>
                  <a:lnTo>
                    <a:pt x="2004114" y="1185472"/>
                  </a:lnTo>
                  <a:lnTo>
                    <a:pt x="2005168" y="1235548"/>
                  </a:lnTo>
                  <a:lnTo>
                    <a:pt x="2006219" y="1285621"/>
                  </a:lnTo>
                  <a:lnTo>
                    <a:pt x="2007149" y="1324054"/>
                  </a:lnTo>
                  <a:lnTo>
                    <a:pt x="2008915" y="1378346"/>
                  </a:lnTo>
                  <a:lnTo>
                    <a:pt x="2013364" y="1425209"/>
                  </a:lnTo>
                  <a:lnTo>
                    <a:pt x="2019300" y="1447546"/>
                  </a:lnTo>
                  <a:lnTo>
                    <a:pt x="2021077" y="1447164"/>
                  </a:lnTo>
                  <a:lnTo>
                    <a:pt x="2026273" y="1439876"/>
                  </a:lnTo>
                  <a:lnTo>
                    <a:pt x="2031015" y="1419717"/>
                  </a:lnTo>
                  <a:lnTo>
                    <a:pt x="2035329" y="1386675"/>
                  </a:lnTo>
                  <a:lnTo>
                    <a:pt x="2039239" y="1340739"/>
                  </a:lnTo>
                  <a:lnTo>
                    <a:pt x="2041016" y="1348104"/>
                  </a:lnTo>
                  <a:lnTo>
                    <a:pt x="2042795" y="1355471"/>
                  </a:lnTo>
                  <a:lnTo>
                    <a:pt x="2044700" y="1362837"/>
                  </a:lnTo>
                  <a:lnTo>
                    <a:pt x="2038818" y="1451584"/>
                  </a:lnTo>
                  <a:lnTo>
                    <a:pt x="2030317" y="1515697"/>
                  </a:lnTo>
                  <a:lnTo>
                    <a:pt x="2019196" y="1555164"/>
                  </a:lnTo>
                  <a:lnTo>
                    <a:pt x="2005457" y="1569974"/>
                  </a:lnTo>
                  <a:lnTo>
                    <a:pt x="1998337" y="1567947"/>
                  </a:lnTo>
                  <a:lnTo>
                    <a:pt x="1979549" y="1522602"/>
                  </a:lnTo>
                  <a:lnTo>
                    <a:pt x="1970008" y="1469437"/>
                  </a:lnTo>
                  <a:lnTo>
                    <a:pt x="1964182" y="1409700"/>
                  </a:lnTo>
                  <a:lnTo>
                    <a:pt x="1961515" y="1344247"/>
                  </a:lnTo>
                  <a:lnTo>
                    <a:pt x="1960038" y="1288845"/>
                  </a:lnTo>
                  <a:lnTo>
                    <a:pt x="1958466" y="1218311"/>
                  </a:lnTo>
                  <a:lnTo>
                    <a:pt x="1957396" y="1165698"/>
                  </a:lnTo>
                  <a:lnTo>
                    <a:pt x="1956320" y="1113092"/>
                  </a:lnTo>
                  <a:lnTo>
                    <a:pt x="1955239" y="1060490"/>
                  </a:lnTo>
                  <a:lnTo>
                    <a:pt x="1954155" y="1007891"/>
                  </a:lnTo>
                  <a:lnTo>
                    <a:pt x="1953069" y="955293"/>
                  </a:lnTo>
                  <a:lnTo>
                    <a:pt x="1951983" y="902696"/>
                  </a:lnTo>
                  <a:lnTo>
                    <a:pt x="1950899" y="850097"/>
                  </a:lnTo>
                  <a:lnTo>
                    <a:pt x="1949818" y="797495"/>
                  </a:lnTo>
                  <a:lnTo>
                    <a:pt x="1948742" y="744889"/>
                  </a:lnTo>
                  <a:lnTo>
                    <a:pt x="1947672" y="692276"/>
                  </a:lnTo>
                  <a:lnTo>
                    <a:pt x="1940940" y="693419"/>
                  </a:lnTo>
                  <a:lnTo>
                    <a:pt x="1934337" y="694436"/>
                  </a:lnTo>
                  <a:lnTo>
                    <a:pt x="1927606" y="695578"/>
                  </a:lnTo>
                  <a:lnTo>
                    <a:pt x="1927415" y="686454"/>
                  </a:lnTo>
                  <a:lnTo>
                    <a:pt x="1927225" y="677354"/>
                  </a:lnTo>
                  <a:lnTo>
                    <a:pt x="1927034" y="668254"/>
                  </a:lnTo>
                  <a:lnTo>
                    <a:pt x="1926844" y="659129"/>
                  </a:lnTo>
                  <a:lnTo>
                    <a:pt x="1935884" y="610580"/>
                  </a:lnTo>
                  <a:lnTo>
                    <a:pt x="1944020" y="560958"/>
                  </a:lnTo>
                  <a:lnTo>
                    <a:pt x="1951347" y="510289"/>
                  </a:lnTo>
                  <a:lnTo>
                    <a:pt x="1957959" y="458597"/>
                  </a:lnTo>
                  <a:lnTo>
                    <a:pt x="1962767" y="415846"/>
                  </a:lnTo>
                  <a:lnTo>
                    <a:pt x="1967168" y="371255"/>
                  </a:lnTo>
                  <a:lnTo>
                    <a:pt x="1971208" y="324811"/>
                  </a:lnTo>
                  <a:lnTo>
                    <a:pt x="1974938" y="276501"/>
                  </a:lnTo>
                  <a:lnTo>
                    <a:pt x="1978406" y="226313"/>
                  </a:lnTo>
                  <a:close/>
                </a:path>
                <a:path w="5520055" h="2237104">
                  <a:moveTo>
                    <a:pt x="1570354" y="211454"/>
                  </a:moveTo>
                  <a:lnTo>
                    <a:pt x="1585880" y="208883"/>
                  </a:lnTo>
                  <a:lnTo>
                    <a:pt x="1601406" y="206311"/>
                  </a:lnTo>
                  <a:lnTo>
                    <a:pt x="1616932" y="203739"/>
                  </a:lnTo>
                  <a:lnTo>
                    <a:pt x="1632458" y="201167"/>
                  </a:lnTo>
                  <a:lnTo>
                    <a:pt x="1633358" y="252398"/>
                  </a:lnTo>
                  <a:lnTo>
                    <a:pt x="1634258" y="303634"/>
                  </a:lnTo>
                  <a:lnTo>
                    <a:pt x="1635157" y="354875"/>
                  </a:lnTo>
                  <a:lnTo>
                    <a:pt x="1636054" y="406121"/>
                  </a:lnTo>
                  <a:lnTo>
                    <a:pt x="1636948" y="457370"/>
                  </a:lnTo>
                  <a:lnTo>
                    <a:pt x="1637840" y="508623"/>
                  </a:lnTo>
                  <a:lnTo>
                    <a:pt x="1638729" y="559879"/>
                  </a:lnTo>
                  <a:lnTo>
                    <a:pt x="1639613" y="611138"/>
                  </a:lnTo>
                  <a:lnTo>
                    <a:pt x="1640493" y="662398"/>
                  </a:lnTo>
                  <a:lnTo>
                    <a:pt x="1641368" y="713659"/>
                  </a:lnTo>
                  <a:lnTo>
                    <a:pt x="1642237" y="764921"/>
                  </a:lnTo>
                  <a:lnTo>
                    <a:pt x="1647799" y="724777"/>
                  </a:lnTo>
                  <a:lnTo>
                    <a:pt x="1658256" y="663158"/>
                  </a:lnTo>
                  <a:lnTo>
                    <a:pt x="1668345" y="625609"/>
                  </a:lnTo>
                  <a:lnTo>
                    <a:pt x="1684401" y="603250"/>
                  </a:lnTo>
                  <a:lnTo>
                    <a:pt x="1691407" y="605339"/>
                  </a:lnTo>
                  <a:lnTo>
                    <a:pt x="1709927" y="651255"/>
                  </a:lnTo>
                  <a:lnTo>
                    <a:pt x="1719532" y="706469"/>
                  </a:lnTo>
                  <a:lnTo>
                    <a:pt x="1725802" y="771398"/>
                  </a:lnTo>
                  <a:lnTo>
                    <a:pt x="1729316" y="842713"/>
                  </a:lnTo>
                  <a:lnTo>
                    <a:pt x="1730859" y="890013"/>
                  </a:lnTo>
                  <a:lnTo>
                    <a:pt x="1732268" y="945068"/>
                  </a:lnTo>
                  <a:lnTo>
                    <a:pt x="1733550" y="1007872"/>
                  </a:lnTo>
                  <a:lnTo>
                    <a:pt x="1734536" y="1062238"/>
                  </a:lnTo>
                  <a:lnTo>
                    <a:pt x="1735534" y="1116592"/>
                  </a:lnTo>
                  <a:lnTo>
                    <a:pt x="1736539" y="1170934"/>
                  </a:lnTo>
                  <a:lnTo>
                    <a:pt x="1737545" y="1225267"/>
                  </a:lnTo>
                  <a:lnTo>
                    <a:pt x="1738550" y="1279594"/>
                  </a:lnTo>
                  <a:lnTo>
                    <a:pt x="1739548" y="1333916"/>
                  </a:lnTo>
                  <a:lnTo>
                    <a:pt x="1740535" y="1388237"/>
                  </a:lnTo>
                  <a:lnTo>
                    <a:pt x="1741679" y="1438693"/>
                  </a:lnTo>
                  <a:lnTo>
                    <a:pt x="1743027" y="1478613"/>
                  </a:lnTo>
                  <a:lnTo>
                    <a:pt x="1746377" y="1526793"/>
                  </a:lnTo>
                  <a:lnTo>
                    <a:pt x="1760347" y="1559432"/>
                  </a:lnTo>
                  <a:lnTo>
                    <a:pt x="1760537" y="1568842"/>
                  </a:lnTo>
                  <a:lnTo>
                    <a:pt x="1760727" y="1578228"/>
                  </a:lnTo>
                  <a:lnTo>
                    <a:pt x="1760918" y="1587615"/>
                  </a:lnTo>
                  <a:lnTo>
                    <a:pt x="1761109" y="1597025"/>
                  </a:lnTo>
                  <a:lnTo>
                    <a:pt x="1741507" y="1600263"/>
                  </a:lnTo>
                  <a:lnTo>
                    <a:pt x="1721929" y="1603502"/>
                  </a:lnTo>
                  <a:lnTo>
                    <a:pt x="1702351" y="1606740"/>
                  </a:lnTo>
                  <a:lnTo>
                    <a:pt x="1682114" y="1572514"/>
                  </a:lnTo>
                  <a:lnTo>
                    <a:pt x="1685849" y="1566489"/>
                  </a:lnTo>
                  <a:lnTo>
                    <a:pt x="1689036" y="1557178"/>
                  </a:lnTo>
                  <a:lnTo>
                    <a:pt x="1691651" y="1544581"/>
                  </a:lnTo>
                  <a:lnTo>
                    <a:pt x="1693672" y="1528699"/>
                  </a:lnTo>
                  <a:lnTo>
                    <a:pt x="1694699" y="1510049"/>
                  </a:lnTo>
                  <a:lnTo>
                    <a:pt x="1695132" y="1481709"/>
                  </a:lnTo>
                  <a:lnTo>
                    <a:pt x="1694993" y="1443652"/>
                  </a:lnTo>
                  <a:lnTo>
                    <a:pt x="1694307" y="1395856"/>
                  </a:lnTo>
                  <a:lnTo>
                    <a:pt x="1693455" y="1347592"/>
                  </a:lnTo>
                  <a:lnTo>
                    <a:pt x="1692597" y="1299320"/>
                  </a:lnTo>
                  <a:lnTo>
                    <a:pt x="1691734" y="1251044"/>
                  </a:lnTo>
                  <a:lnTo>
                    <a:pt x="1690867" y="1202764"/>
                  </a:lnTo>
                  <a:lnTo>
                    <a:pt x="1689999" y="1154482"/>
                  </a:lnTo>
                  <a:lnTo>
                    <a:pt x="1689132" y="1106202"/>
                  </a:lnTo>
                  <a:lnTo>
                    <a:pt x="1688269" y="1057926"/>
                  </a:lnTo>
                  <a:lnTo>
                    <a:pt x="1687411" y="1009654"/>
                  </a:lnTo>
                  <a:lnTo>
                    <a:pt x="1686560" y="961389"/>
                  </a:lnTo>
                  <a:lnTo>
                    <a:pt x="1685512" y="906571"/>
                  </a:lnTo>
                  <a:lnTo>
                    <a:pt x="1684464" y="863076"/>
                  </a:lnTo>
                  <a:lnTo>
                    <a:pt x="1682369" y="810005"/>
                  </a:lnTo>
                  <a:lnTo>
                    <a:pt x="1678314" y="772054"/>
                  </a:lnTo>
                  <a:lnTo>
                    <a:pt x="1671193" y="746505"/>
                  </a:lnTo>
                  <a:lnTo>
                    <a:pt x="1668272" y="747013"/>
                  </a:lnTo>
                  <a:lnTo>
                    <a:pt x="1653091" y="795321"/>
                  </a:lnTo>
                  <a:lnTo>
                    <a:pt x="1647273" y="846756"/>
                  </a:lnTo>
                  <a:lnTo>
                    <a:pt x="1644269" y="880617"/>
                  </a:lnTo>
                  <a:lnTo>
                    <a:pt x="1645183" y="932815"/>
                  </a:lnTo>
                  <a:lnTo>
                    <a:pt x="1646097" y="985013"/>
                  </a:lnTo>
                  <a:lnTo>
                    <a:pt x="1647012" y="1037212"/>
                  </a:lnTo>
                  <a:lnTo>
                    <a:pt x="1647926" y="1089414"/>
                  </a:lnTo>
                  <a:lnTo>
                    <a:pt x="1648841" y="1141618"/>
                  </a:lnTo>
                  <a:lnTo>
                    <a:pt x="1649755" y="1193827"/>
                  </a:lnTo>
                  <a:lnTo>
                    <a:pt x="1650669" y="1246040"/>
                  </a:lnTo>
                  <a:lnTo>
                    <a:pt x="1651584" y="1298259"/>
                  </a:lnTo>
                  <a:lnTo>
                    <a:pt x="1652498" y="1350483"/>
                  </a:lnTo>
                  <a:lnTo>
                    <a:pt x="1653413" y="1402714"/>
                  </a:lnTo>
                  <a:lnTo>
                    <a:pt x="1654415" y="1449909"/>
                  </a:lnTo>
                  <a:lnTo>
                    <a:pt x="1656752" y="1514818"/>
                  </a:lnTo>
                  <a:lnTo>
                    <a:pt x="1663446" y="1560385"/>
                  </a:lnTo>
                  <a:lnTo>
                    <a:pt x="1671827" y="1574164"/>
                  </a:lnTo>
                  <a:lnTo>
                    <a:pt x="1671998" y="1583519"/>
                  </a:lnTo>
                  <a:lnTo>
                    <a:pt x="1672145" y="1592897"/>
                  </a:lnTo>
                  <a:lnTo>
                    <a:pt x="1672292" y="1602275"/>
                  </a:lnTo>
                  <a:lnTo>
                    <a:pt x="1672463" y="1611629"/>
                  </a:lnTo>
                  <a:lnTo>
                    <a:pt x="1652861" y="1614941"/>
                  </a:lnTo>
                  <a:lnTo>
                    <a:pt x="1633283" y="1618218"/>
                  </a:lnTo>
                  <a:lnTo>
                    <a:pt x="1613705" y="1621470"/>
                  </a:lnTo>
                  <a:lnTo>
                    <a:pt x="1594103" y="1624711"/>
                  </a:lnTo>
                  <a:lnTo>
                    <a:pt x="1593933" y="1615301"/>
                  </a:lnTo>
                  <a:lnTo>
                    <a:pt x="1593786" y="1605914"/>
                  </a:lnTo>
                  <a:lnTo>
                    <a:pt x="1593639" y="1596528"/>
                  </a:lnTo>
                  <a:lnTo>
                    <a:pt x="1593469" y="1587118"/>
                  </a:lnTo>
                  <a:lnTo>
                    <a:pt x="1597925" y="1581570"/>
                  </a:lnTo>
                  <a:lnTo>
                    <a:pt x="1601597" y="1572736"/>
                  </a:lnTo>
                  <a:lnTo>
                    <a:pt x="1604506" y="1560615"/>
                  </a:lnTo>
                  <a:lnTo>
                    <a:pt x="1606677" y="1545209"/>
                  </a:lnTo>
                  <a:lnTo>
                    <a:pt x="1607631" y="1528064"/>
                  </a:lnTo>
                  <a:lnTo>
                    <a:pt x="1608026" y="1499869"/>
                  </a:lnTo>
                  <a:lnTo>
                    <a:pt x="1607873" y="1460627"/>
                  </a:lnTo>
                  <a:lnTo>
                    <a:pt x="1607185" y="1410335"/>
                  </a:lnTo>
                  <a:lnTo>
                    <a:pt x="1606302" y="1358219"/>
                  </a:lnTo>
                  <a:lnTo>
                    <a:pt x="1605420" y="1306105"/>
                  </a:lnTo>
                  <a:lnTo>
                    <a:pt x="1604538" y="1253993"/>
                  </a:lnTo>
                  <a:lnTo>
                    <a:pt x="1603655" y="1201882"/>
                  </a:lnTo>
                  <a:lnTo>
                    <a:pt x="1602773" y="1149772"/>
                  </a:lnTo>
                  <a:lnTo>
                    <a:pt x="1601891" y="1097664"/>
                  </a:lnTo>
                  <a:lnTo>
                    <a:pt x="1601008" y="1045556"/>
                  </a:lnTo>
                  <a:lnTo>
                    <a:pt x="1600126" y="993449"/>
                  </a:lnTo>
                  <a:lnTo>
                    <a:pt x="1599244" y="941342"/>
                  </a:lnTo>
                  <a:lnTo>
                    <a:pt x="1598361" y="889235"/>
                  </a:lnTo>
                  <a:lnTo>
                    <a:pt x="1597479" y="837128"/>
                  </a:lnTo>
                  <a:lnTo>
                    <a:pt x="1596597" y="785021"/>
                  </a:lnTo>
                  <a:lnTo>
                    <a:pt x="1595714" y="732913"/>
                  </a:lnTo>
                  <a:lnTo>
                    <a:pt x="1594832" y="680805"/>
                  </a:lnTo>
                  <a:lnTo>
                    <a:pt x="1593950" y="628695"/>
                  </a:lnTo>
                  <a:lnTo>
                    <a:pt x="1593067" y="576584"/>
                  </a:lnTo>
                  <a:lnTo>
                    <a:pt x="1592185" y="524472"/>
                  </a:lnTo>
                  <a:lnTo>
                    <a:pt x="1591303" y="472358"/>
                  </a:lnTo>
                  <a:lnTo>
                    <a:pt x="1590421" y="420242"/>
                  </a:lnTo>
                  <a:lnTo>
                    <a:pt x="1589371" y="370238"/>
                  </a:lnTo>
                  <a:lnTo>
                    <a:pt x="1588119" y="330723"/>
                  </a:lnTo>
                  <a:lnTo>
                    <a:pt x="1584960" y="283210"/>
                  </a:lnTo>
                  <a:lnTo>
                    <a:pt x="1570989" y="249936"/>
                  </a:lnTo>
                  <a:lnTo>
                    <a:pt x="1570872" y="240315"/>
                  </a:lnTo>
                  <a:lnTo>
                    <a:pt x="1570720" y="230695"/>
                  </a:lnTo>
                  <a:lnTo>
                    <a:pt x="1570543" y="221075"/>
                  </a:lnTo>
                  <a:lnTo>
                    <a:pt x="1570354" y="211454"/>
                  </a:lnTo>
                  <a:close/>
                </a:path>
                <a:path w="5520055" h="2237104">
                  <a:moveTo>
                    <a:pt x="120776" y="419607"/>
                  </a:moveTo>
                  <a:lnTo>
                    <a:pt x="157085" y="450058"/>
                  </a:lnTo>
                  <a:lnTo>
                    <a:pt x="176942" y="491557"/>
                  </a:lnTo>
                  <a:lnTo>
                    <a:pt x="182403" y="502412"/>
                  </a:lnTo>
                  <a:lnTo>
                    <a:pt x="186483" y="508789"/>
                  </a:lnTo>
                  <a:lnTo>
                    <a:pt x="189230" y="510666"/>
                  </a:lnTo>
                  <a:lnTo>
                    <a:pt x="191708" y="508688"/>
                  </a:lnTo>
                  <a:lnTo>
                    <a:pt x="199909" y="470277"/>
                  </a:lnTo>
                  <a:lnTo>
                    <a:pt x="202299" y="430946"/>
                  </a:lnTo>
                  <a:lnTo>
                    <a:pt x="202946" y="406018"/>
                  </a:lnTo>
                  <a:lnTo>
                    <a:pt x="205105" y="405638"/>
                  </a:lnTo>
                  <a:lnTo>
                    <a:pt x="207263" y="405256"/>
                  </a:lnTo>
                  <a:lnTo>
                    <a:pt x="209296" y="404875"/>
                  </a:lnTo>
                  <a:lnTo>
                    <a:pt x="209410" y="453986"/>
                  </a:lnTo>
                  <a:lnTo>
                    <a:pt x="210324" y="846874"/>
                  </a:lnTo>
                  <a:lnTo>
                    <a:pt x="210438" y="895985"/>
                  </a:lnTo>
                  <a:lnTo>
                    <a:pt x="208280" y="896238"/>
                  </a:lnTo>
                  <a:lnTo>
                    <a:pt x="206121" y="896619"/>
                  </a:lnTo>
                  <a:lnTo>
                    <a:pt x="204088" y="897001"/>
                  </a:lnTo>
                  <a:lnTo>
                    <a:pt x="201183" y="835861"/>
                  </a:lnTo>
                  <a:lnTo>
                    <a:pt x="197654" y="779827"/>
                  </a:lnTo>
                  <a:lnTo>
                    <a:pt x="193468" y="728900"/>
                  </a:lnTo>
                  <a:lnTo>
                    <a:pt x="188594" y="683085"/>
                  </a:lnTo>
                  <a:lnTo>
                    <a:pt x="183001" y="642386"/>
                  </a:lnTo>
                  <a:lnTo>
                    <a:pt x="166334" y="563709"/>
                  </a:lnTo>
                  <a:lnTo>
                    <a:pt x="144117" y="516187"/>
                  </a:lnTo>
                  <a:lnTo>
                    <a:pt x="132080" y="511810"/>
                  </a:lnTo>
                  <a:lnTo>
                    <a:pt x="122023" y="518261"/>
                  </a:lnTo>
                  <a:lnTo>
                    <a:pt x="103147" y="559548"/>
                  </a:lnTo>
                  <a:lnTo>
                    <a:pt x="86125" y="636746"/>
                  </a:lnTo>
                  <a:lnTo>
                    <a:pt x="79279" y="684847"/>
                  </a:lnTo>
                  <a:lnTo>
                    <a:pt x="73624" y="738663"/>
                  </a:lnTo>
                  <a:lnTo>
                    <a:pt x="69087" y="798194"/>
                  </a:lnTo>
                  <a:lnTo>
                    <a:pt x="66366" y="844443"/>
                  </a:lnTo>
                  <a:lnTo>
                    <a:pt x="64077" y="892076"/>
                  </a:lnTo>
                  <a:lnTo>
                    <a:pt x="62220" y="941093"/>
                  </a:lnTo>
                  <a:lnTo>
                    <a:pt x="60791" y="991494"/>
                  </a:lnTo>
                  <a:lnTo>
                    <a:pt x="59788" y="1043279"/>
                  </a:lnTo>
                  <a:lnTo>
                    <a:pt x="59210" y="1096448"/>
                  </a:lnTo>
                  <a:lnTo>
                    <a:pt x="59055" y="1151001"/>
                  </a:lnTo>
                  <a:lnTo>
                    <a:pt x="59210" y="1204605"/>
                  </a:lnTo>
                  <a:lnTo>
                    <a:pt x="59680" y="1256779"/>
                  </a:lnTo>
                  <a:lnTo>
                    <a:pt x="60464" y="1307522"/>
                  </a:lnTo>
                  <a:lnTo>
                    <a:pt x="61566" y="1356834"/>
                  </a:lnTo>
                  <a:lnTo>
                    <a:pt x="62989" y="1404715"/>
                  </a:lnTo>
                  <a:lnTo>
                    <a:pt x="64733" y="1451166"/>
                  </a:lnTo>
                  <a:lnTo>
                    <a:pt x="66801" y="1496187"/>
                  </a:lnTo>
                  <a:lnTo>
                    <a:pt x="70248" y="1555041"/>
                  </a:lnTo>
                  <a:lnTo>
                    <a:pt x="74346" y="1607697"/>
                  </a:lnTo>
                  <a:lnTo>
                    <a:pt x="79109" y="1654140"/>
                  </a:lnTo>
                  <a:lnTo>
                    <a:pt x="84549" y="1694359"/>
                  </a:lnTo>
                  <a:lnTo>
                    <a:pt x="99442" y="1761898"/>
                  </a:lnTo>
                  <a:lnTo>
                    <a:pt x="120449" y="1798387"/>
                  </a:lnTo>
                  <a:lnTo>
                    <a:pt x="132715" y="1801367"/>
                  </a:lnTo>
                  <a:lnTo>
                    <a:pt x="143107" y="1796014"/>
                  </a:lnTo>
                  <a:lnTo>
                    <a:pt x="171450" y="1736471"/>
                  </a:lnTo>
                  <a:lnTo>
                    <a:pt x="189309" y="1653778"/>
                  </a:lnTo>
                  <a:lnTo>
                    <a:pt x="198542" y="1596542"/>
                  </a:lnTo>
                  <a:lnTo>
                    <a:pt x="208025" y="1528699"/>
                  </a:lnTo>
                  <a:lnTo>
                    <a:pt x="208119" y="1559200"/>
                  </a:lnTo>
                  <a:lnTo>
                    <a:pt x="208200" y="1589738"/>
                  </a:lnTo>
                  <a:lnTo>
                    <a:pt x="208258" y="1620299"/>
                  </a:lnTo>
                  <a:lnTo>
                    <a:pt x="208280" y="1650873"/>
                  </a:lnTo>
                  <a:lnTo>
                    <a:pt x="198868" y="1710332"/>
                  </a:lnTo>
                  <a:lnTo>
                    <a:pt x="189277" y="1761267"/>
                  </a:lnTo>
                  <a:lnTo>
                    <a:pt x="179472" y="1803677"/>
                  </a:lnTo>
                  <a:lnTo>
                    <a:pt x="158815" y="1863778"/>
                  </a:lnTo>
                  <a:lnTo>
                    <a:pt x="135038" y="1895730"/>
                  </a:lnTo>
                  <a:lnTo>
                    <a:pt x="121793" y="1901443"/>
                  </a:lnTo>
                  <a:lnTo>
                    <a:pt x="104384" y="1898634"/>
                  </a:lnTo>
                  <a:lnTo>
                    <a:pt x="72518" y="1858438"/>
                  </a:lnTo>
                  <a:lnTo>
                    <a:pt x="58038" y="1821052"/>
                  </a:lnTo>
                  <a:lnTo>
                    <a:pt x="47367" y="1783321"/>
                  </a:lnTo>
                  <a:lnTo>
                    <a:pt x="37745" y="1739025"/>
                  </a:lnTo>
                  <a:lnTo>
                    <a:pt x="29153" y="1688181"/>
                  </a:lnTo>
                  <a:lnTo>
                    <a:pt x="21572" y="1630809"/>
                  </a:lnTo>
                  <a:lnTo>
                    <a:pt x="14986" y="1566926"/>
                  </a:lnTo>
                  <a:lnTo>
                    <a:pt x="10956" y="1518476"/>
                  </a:lnTo>
                  <a:lnTo>
                    <a:pt x="7571" y="1469029"/>
                  </a:lnTo>
                  <a:lnTo>
                    <a:pt x="4822" y="1418582"/>
                  </a:lnTo>
                  <a:lnTo>
                    <a:pt x="2699" y="1367133"/>
                  </a:lnTo>
                  <a:lnTo>
                    <a:pt x="1193" y="1314681"/>
                  </a:lnTo>
                  <a:lnTo>
                    <a:pt x="296" y="1261221"/>
                  </a:lnTo>
                  <a:lnTo>
                    <a:pt x="0" y="1206753"/>
                  </a:lnTo>
                  <a:lnTo>
                    <a:pt x="251" y="1156361"/>
                  </a:lnTo>
                  <a:lnTo>
                    <a:pt x="1008" y="1106529"/>
                  </a:lnTo>
                  <a:lnTo>
                    <a:pt x="2277" y="1057259"/>
                  </a:lnTo>
                  <a:lnTo>
                    <a:pt x="4064" y="1008554"/>
                  </a:lnTo>
                  <a:lnTo>
                    <a:pt x="6374" y="960414"/>
                  </a:lnTo>
                  <a:lnTo>
                    <a:pt x="9215" y="912842"/>
                  </a:lnTo>
                  <a:lnTo>
                    <a:pt x="12591" y="865838"/>
                  </a:lnTo>
                  <a:lnTo>
                    <a:pt x="16510" y="819403"/>
                  </a:lnTo>
                  <a:lnTo>
                    <a:pt x="22378" y="760075"/>
                  </a:lnTo>
                  <a:lnTo>
                    <a:pt x="28829" y="705160"/>
                  </a:lnTo>
                  <a:lnTo>
                    <a:pt x="35893" y="654669"/>
                  </a:lnTo>
                  <a:lnTo>
                    <a:pt x="43603" y="608612"/>
                  </a:lnTo>
                  <a:lnTo>
                    <a:pt x="51990" y="567000"/>
                  </a:lnTo>
                  <a:lnTo>
                    <a:pt x="61087" y="529843"/>
                  </a:lnTo>
                  <a:lnTo>
                    <a:pt x="75485" y="483633"/>
                  </a:lnTo>
                  <a:lnTo>
                    <a:pt x="105235" y="428456"/>
                  </a:lnTo>
                  <a:lnTo>
                    <a:pt x="120776" y="419607"/>
                  </a:lnTo>
                  <a:close/>
                </a:path>
                <a:path w="5520055" h="2237104">
                  <a:moveTo>
                    <a:pt x="1826387" y="120903"/>
                  </a:moveTo>
                  <a:lnTo>
                    <a:pt x="1838600" y="118830"/>
                  </a:lnTo>
                  <a:lnTo>
                    <a:pt x="1850850" y="116792"/>
                  </a:lnTo>
                  <a:lnTo>
                    <a:pt x="1863123" y="114778"/>
                  </a:lnTo>
                  <a:lnTo>
                    <a:pt x="1875409" y="112775"/>
                  </a:lnTo>
                  <a:lnTo>
                    <a:pt x="1868614" y="165680"/>
                  </a:lnTo>
                  <a:lnTo>
                    <a:pt x="1861919" y="218585"/>
                  </a:lnTo>
                  <a:lnTo>
                    <a:pt x="1855284" y="271489"/>
                  </a:lnTo>
                  <a:lnTo>
                    <a:pt x="1848670" y="324394"/>
                  </a:lnTo>
                  <a:lnTo>
                    <a:pt x="1842035" y="377298"/>
                  </a:lnTo>
                  <a:lnTo>
                    <a:pt x="1835340" y="430203"/>
                  </a:lnTo>
                  <a:lnTo>
                    <a:pt x="1828546" y="483107"/>
                  </a:lnTo>
                  <a:lnTo>
                    <a:pt x="1823847" y="483997"/>
                  </a:lnTo>
                  <a:lnTo>
                    <a:pt x="1819148" y="484759"/>
                  </a:lnTo>
                  <a:lnTo>
                    <a:pt x="1814449" y="485521"/>
                  </a:lnTo>
                  <a:lnTo>
                    <a:pt x="1816176" y="433432"/>
                  </a:lnTo>
                  <a:lnTo>
                    <a:pt x="1817882" y="381344"/>
                  </a:lnTo>
                  <a:lnTo>
                    <a:pt x="1819574" y="329256"/>
                  </a:lnTo>
                  <a:lnTo>
                    <a:pt x="1821261" y="277168"/>
                  </a:lnTo>
                  <a:lnTo>
                    <a:pt x="1822953" y="225080"/>
                  </a:lnTo>
                  <a:lnTo>
                    <a:pt x="1824659" y="172992"/>
                  </a:lnTo>
                  <a:lnTo>
                    <a:pt x="1826387" y="120903"/>
                  </a:lnTo>
                  <a:close/>
                </a:path>
                <a:path w="5520055" h="2237104">
                  <a:moveTo>
                    <a:pt x="1217295" y="221996"/>
                  </a:moveTo>
                  <a:lnTo>
                    <a:pt x="1229506" y="219922"/>
                  </a:lnTo>
                  <a:lnTo>
                    <a:pt x="1241742" y="217884"/>
                  </a:lnTo>
                  <a:lnTo>
                    <a:pt x="1253978" y="215870"/>
                  </a:lnTo>
                  <a:lnTo>
                    <a:pt x="1266190" y="213867"/>
                  </a:lnTo>
                  <a:lnTo>
                    <a:pt x="1259108" y="266834"/>
                  </a:lnTo>
                  <a:lnTo>
                    <a:pt x="1252102" y="319811"/>
                  </a:lnTo>
                  <a:lnTo>
                    <a:pt x="1245139" y="372794"/>
                  </a:lnTo>
                  <a:lnTo>
                    <a:pt x="1238184" y="425781"/>
                  </a:lnTo>
                  <a:lnTo>
                    <a:pt x="1231205" y="478764"/>
                  </a:lnTo>
                  <a:lnTo>
                    <a:pt x="1224168" y="531741"/>
                  </a:lnTo>
                  <a:lnTo>
                    <a:pt x="1217041" y="584707"/>
                  </a:lnTo>
                  <a:lnTo>
                    <a:pt x="1212342" y="585469"/>
                  </a:lnTo>
                  <a:lnTo>
                    <a:pt x="1207643" y="586231"/>
                  </a:lnTo>
                  <a:lnTo>
                    <a:pt x="1202944" y="586993"/>
                  </a:lnTo>
                  <a:lnTo>
                    <a:pt x="1205038" y="534851"/>
                  </a:lnTo>
                  <a:lnTo>
                    <a:pt x="1207088" y="482708"/>
                  </a:lnTo>
                  <a:lnTo>
                    <a:pt x="1209112" y="430566"/>
                  </a:lnTo>
                  <a:lnTo>
                    <a:pt x="1211126" y="378423"/>
                  </a:lnTo>
                  <a:lnTo>
                    <a:pt x="1213150" y="326281"/>
                  </a:lnTo>
                  <a:lnTo>
                    <a:pt x="1215200" y="274138"/>
                  </a:lnTo>
                  <a:lnTo>
                    <a:pt x="1217295" y="221996"/>
                  </a:lnTo>
                  <a:close/>
                </a:path>
                <a:path w="5520055" h="2237104">
                  <a:moveTo>
                    <a:pt x="268986" y="379349"/>
                  </a:moveTo>
                  <a:lnTo>
                    <a:pt x="281199" y="377328"/>
                  </a:lnTo>
                  <a:lnTo>
                    <a:pt x="293449" y="375285"/>
                  </a:lnTo>
                  <a:lnTo>
                    <a:pt x="305722" y="373241"/>
                  </a:lnTo>
                  <a:lnTo>
                    <a:pt x="318007" y="371221"/>
                  </a:lnTo>
                  <a:lnTo>
                    <a:pt x="320886" y="422547"/>
                  </a:lnTo>
                  <a:lnTo>
                    <a:pt x="323755" y="473873"/>
                  </a:lnTo>
                  <a:lnTo>
                    <a:pt x="326622" y="525199"/>
                  </a:lnTo>
                  <a:lnTo>
                    <a:pt x="329493" y="576525"/>
                  </a:lnTo>
                  <a:lnTo>
                    <a:pt x="332376" y="627851"/>
                  </a:lnTo>
                  <a:lnTo>
                    <a:pt x="335276" y="679177"/>
                  </a:lnTo>
                  <a:lnTo>
                    <a:pt x="338200" y="730503"/>
                  </a:lnTo>
                  <a:lnTo>
                    <a:pt x="333501" y="731265"/>
                  </a:lnTo>
                  <a:lnTo>
                    <a:pt x="328930" y="732027"/>
                  </a:lnTo>
                  <a:lnTo>
                    <a:pt x="324231" y="732789"/>
                  </a:lnTo>
                  <a:lnTo>
                    <a:pt x="316232" y="682320"/>
                  </a:lnTo>
                  <a:lnTo>
                    <a:pt x="308324" y="631829"/>
                  </a:lnTo>
                  <a:lnTo>
                    <a:pt x="300474" y="581324"/>
                  </a:lnTo>
                  <a:lnTo>
                    <a:pt x="292649" y="530814"/>
                  </a:lnTo>
                  <a:lnTo>
                    <a:pt x="284814" y="480309"/>
                  </a:lnTo>
                  <a:lnTo>
                    <a:pt x="276938" y="429818"/>
                  </a:lnTo>
                  <a:lnTo>
                    <a:pt x="268986" y="379349"/>
                  </a:lnTo>
                  <a:close/>
                </a:path>
                <a:path w="5520055" h="2237104">
                  <a:moveTo>
                    <a:pt x="5480050" y="657860"/>
                  </a:moveTo>
                  <a:lnTo>
                    <a:pt x="5502529" y="705357"/>
                  </a:lnTo>
                  <a:lnTo>
                    <a:pt x="5511800" y="760222"/>
                  </a:lnTo>
                  <a:lnTo>
                    <a:pt x="5517642" y="826135"/>
                  </a:lnTo>
                  <a:lnTo>
                    <a:pt x="5519515" y="892603"/>
                  </a:lnTo>
                  <a:lnTo>
                    <a:pt x="5518677" y="922093"/>
                  </a:lnTo>
                  <a:lnTo>
                    <a:pt x="5513671" y="971766"/>
                  </a:lnTo>
                  <a:lnTo>
                    <a:pt x="5500116" y="1002538"/>
                  </a:lnTo>
                  <a:lnTo>
                    <a:pt x="5494444" y="1000321"/>
                  </a:lnTo>
                  <a:lnTo>
                    <a:pt x="5477764" y="955548"/>
                  </a:lnTo>
                  <a:lnTo>
                    <a:pt x="5468493" y="901080"/>
                  </a:lnTo>
                  <a:lnTo>
                    <a:pt x="5462651" y="835278"/>
                  </a:lnTo>
                  <a:lnTo>
                    <a:pt x="5460857" y="768699"/>
                  </a:lnTo>
                  <a:lnTo>
                    <a:pt x="5461633" y="739052"/>
                  </a:lnTo>
                  <a:lnTo>
                    <a:pt x="5466494" y="688953"/>
                  </a:lnTo>
                  <a:lnTo>
                    <a:pt x="5480050" y="657860"/>
                  </a:lnTo>
                  <a:close/>
                </a:path>
                <a:path w="5520055" h="2237104">
                  <a:moveTo>
                    <a:pt x="5352796" y="453263"/>
                  </a:moveTo>
                  <a:lnTo>
                    <a:pt x="5345525" y="492196"/>
                  </a:lnTo>
                  <a:lnTo>
                    <a:pt x="5339683" y="532225"/>
                  </a:lnTo>
                  <a:lnTo>
                    <a:pt x="5335222" y="573349"/>
                  </a:lnTo>
                  <a:lnTo>
                    <a:pt x="5332095" y="615568"/>
                  </a:lnTo>
                  <a:lnTo>
                    <a:pt x="5330428" y="672528"/>
                  </a:lnTo>
                  <a:lnTo>
                    <a:pt x="5330862" y="701008"/>
                  </a:lnTo>
                  <a:lnTo>
                    <a:pt x="5333718" y="752536"/>
                  </a:lnTo>
                  <a:lnTo>
                    <a:pt x="5338774" y="794013"/>
                  </a:lnTo>
                  <a:lnTo>
                    <a:pt x="5348366" y="832580"/>
                  </a:lnTo>
                  <a:lnTo>
                    <a:pt x="5355335" y="838453"/>
                  </a:lnTo>
                  <a:lnTo>
                    <a:pt x="5359459" y="834124"/>
                  </a:lnTo>
                  <a:lnTo>
                    <a:pt x="5363463" y="822483"/>
                  </a:lnTo>
                  <a:lnTo>
                    <a:pt x="5367373" y="803556"/>
                  </a:lnTo>
                  <a:lnTo>
                    <a:pt x="5371210" y="777366"/>
                  </a:lnTo>
                  <a:lnTo>
                    <a:pt x="5368153" y="723329"/>
                  </a:lnTo>
                  <a:lnTo>
                    <a:pt x="5365082" y="669294"/>
                  </a:lnTo>
                  <a:lnTo>
                    <a:pt x="5362003" y="615267"/>
                  </a:lnTo>
                  <a:lnTo>
                    <a:pt x="5358924" y="561250"/>
                  </a:lnTo>
                  <a:lnTo>
                    <a:pt x="5355853" y="507247"/>
                  </a:lnTo>
                  <a:lnTo>
                    <a:pt x="5352796" y="453263"/>
                  </a:lnTo>
                  <a:close/>
                </a:path>
                <a:path w="5520055" h="2237104">
                  <a:moveTo>
                    <a:pt x="5319268" y="0"/>
                  </a:moveTo>
                  <a:lnTo>
                    <a:pt x="5348628" y="28324"/>
                  </a:lnTo>
                  <a:lnTo>
                    <a:pt x="5364646" y="81613"/>
                  </a:lnTo>
                  <a:lnTo>
                    <a:pt x="5376473" y="143716"/>
                  </a:lnTo>
                  <a:lnTo>
                    <a:pt x="5383506" y="205511"/>
                  </a:lnTo>
                  <a:lnTo>
                    <a:pt x="5386673" y="248269"/>
                  </a:lnTo>
                  <a:lnTo>
                    <a:pt x="5390364" y="305194"/>
                  </a:lnTo>
                  <a:lnTo>
                    <a:pt x="5394579" y="376300"/>
                  </a:lnTo>
                  <a:lnTo>
                    <a:pt x="5397681" y="429967"/>
                  </a:lnTo>
                  <a:lnTo>
                    <a:pt x="5400783" y="483637"/>
                  </a:lnTo>
                  <a:lnTo>
                    <a:pt x="5403886" y="537310"/>
                  </a:lnTo>
                  <a:lnTo>
                    <a:pt x="5406988" y="590990"/>
                  </a:lnTo>
                  <a:lnTo>
                    <a:pt x="5410091" y="644680"/>
                  </a:lnTo>
                  <a:lnTo>
                    <a:pt x="5413193" y="698380"/>
                  </a:lnTo>
                  <a:lnTo>
                    <a:pt x="5416296" y="752093"/>
                  </a:lnTo>
                  <a:lnTo>
                    <a:pt x="5418062" y="782147"/>
                  </a:lnTo>
                  <a:lnTo>
                    <a:pt x="5420832" y="823727"/>
                  </a:lnTo>
                  <a:lnTo>
                    <a:pt x="5427218" y="865504"/>
                  </a:lnTo>
                  <a:lnTo>
                    <a:pt x="5428615" y="868172"/>
                  </a:lnTo>
                  <a:lnTo>
                    <a:pt x="5430012" y="867917"/>
                  </a:lnTo>
                  <a:lnTo>
                    <a:pt x="5432061" y="865153"/>
                  </a:lnTo>
                  <a:lnTo>
                    <a:pt x="5433837" y="857615"/>
                  </a:lnTo>
                  <a:lnTo>
                    <a:pt x="5435351" y="845290"/>
                  </a:lnTo>
                  <a:lnTo>
                    <a:pt x="5436616" y="828166"/>
                  </a:lnTo>
                  <a:lnTo>
                    <a:pt x="5438775" y="836167"/>
                  </a:lnTo>
                  <a:lnTo>
                    <a:pt x="5440807" y="844168"/>
                  </a:lnTo>
                  <a:lnTo>
                    <a:pt x="5442966" y="852169"/>
                  </a:lnTo>
                  <a:lnTo>
                    <a:pt x="5440870" y="888527"/>
                  </a:lnTo>
                  <a:lnTo>
                    <a:pt x="5435536" y="945574"/>
                  </a:lnTo>
                  <a:lnTo>
                    <a:pt x="5424376" y="993838"/>
                  </a:lnTo>
                  <a:lnTo>
                    <a:pt x="5414264" y="1004315"/>
                  </a:lnTo>
                  <a:lnTo>
                    <a:pt x="5407832" y="1002887"/>
                  </a:lnTo>
                  <a:lnTo>
                    <a:pt x="5386708" y="947550"/>
                  </a:lnTo>
                  <a:lnTo>
                    <a:pt x="5378811" y="889551"/>
                  </a:lnTo>
                  <a:lnTo>
                    <a:pt x="5375529" y="852931"/>
                  </a:lnTo>
                  <a:lnTo>
                    <a:pt x="5365642" y="923585"/>
                  </a:lnTo>
                  <a:lnTo>
                    <a:pt x="5355399" y="974582"/>
                  </a:lnTo>
                  <a:lnTo>
                    <a:pt x="5344775" y="1005933"/>
                  </a:lnTo>
                  <a:lnTo>
                    <a:pt x="5333746" y="1017651"/>
                  </a:lnTo>
                  <a:lnTo>
                    <a:pt x="5327191" y="1015323"/>
                  </a:lnTo>
                  <a:lnTo>
                    <a:pt x="5308600" y="966977"/>
                  </a:lnTo>
                  <a:lnTo>
                    <a:pt x="5298598" y="906795"/>
                  </a:lnTo>
                  <a:lnTo>
                    <a:pt x="5292217" y="832230"/>
                  </a:lnTo>
                  <a:lnTo>
                    <a:pt x="5290099" y="778035"/>
                  </a:lnTo>
                  <a:lnTo>
                    <a:pt x="5290042" y="726328"/>
                  </a:lnTo>
                  <a:lnTo>
                    <a:pt x="5292056" y="677122"/>
                  </a:lnTo>
                  <a:lnTo>
                    <a:pt x="5296154" y="630427"/>
                  </a:lnTo>
                  <a:lnTo>
                    <a:pt x="5301512" y="591416"/>
                  </a:lnTo>
                  <a:lnTo>
                    <a:pt x="5309394" y="547241"/>
                  </a:lnTo>
                  <a:lnTo>
                    <a:pt x="5319855" y="497922"/>
                  </a:lnTo>
                  <a:lnTo>
                    <a:pt x="5332949" y="443475"/>
                  </a:lnTo>
                  <a:lnTo>
                    <a:pt x="5348732" y="383921"/>
                  </a:lnTo>
                  <a:lnTo>
                    <a:pt x="5347378" y="359556"/>
                  </a:lnTo>
                  <a:lnTo>
                    <a:pt x="5346001" y="335216"/>
                  </a:lnTo>
                  <a:lnTo>
                    <a:pt x="5344624" y="310876"/>
                  </a:lnTo>
                  <a:lnTo>
                    <a:pt x="5343271" y="286512"/>
                  </a:lnTo>
                  <a:lnTo>
                    <a:pt x="5340296" y="236745"/>
                  </a:lnTo>
                  <a:lnTo>
                    <a:pt x="5337667" y="197183"/>
                  </a:lnTo>
                  <a:lnTo>
                    <a:pt x="5333492" y="148716"/>
                  </a:lnTo>
                  <a:lnTo>
                    <a:pt x="5326562" y="110819"/>
                  </a:lnTo>
                  <a:lnTo>
                    <a:pt x="5314823" y="80137"/>
                  </a:lnTo>
                  <a:lnTo>
                    <a:pt x="5310505" y="80899"/>
                  </a:lnTo>
                  <a:lnTo>
                    <a:pt x="5293316" y="123840"/>
                  </a:lnTo>
                  <a:lnTo>
                    <a:pt x="5292451" y="145938"/>
                  </a:lnTo>
                  <a:lnTo>
                    <a:pt x="5292852" y="157987"/>
                  </a:lnTo>
                  <a:lnTo>
                    <a:pt x="5293810" y="169461"/>
                  </a:lnTo>
                  <a:lnTo>
                    <a:pt x="5295376" y="182149"/>
                  </a:lnTo>
                  <a:lnTo>
                    <a:pt x="5297584" y="196028"/>
                  </a:lnTo>
                  <a:lnTo>
                    <a:pt x="5300472" y="211074"/>
                  </a:lnTo>
                  <a:lnTo>
                    <a:pt x="5304504" y="232671"/>
                  </a:lnTo>
                  <a:lnTo>
                    <a:pt x="5310044" y="275153"/>
                  </a:lnTo>
                  <a:lnTo>
                    <a:pt x="5312648" y="320494"/>
                  </a:lnTo>
                  <a:lnTo>
                    <a:pt x="5312791" y="343201"/>
                  </a:lnTo>
                  <a:lnTo>
                    <a:pt x="5312076" y="364170"/>
                  </a:lnTo>
                  <a:lnTo>
                    <a:pt x="5305091" y="411400"/>
                  </a:lnTo>
                  <a:lnTo>
                    <a:pt x="5296916" y="421766"/>
                  </a:lnTo>
                  <a:lnTo>
                    <a:pt x="5291770" y="420125"/>
                  </a:lnTo>
                  <a:lnTo>
                    <a:pt x="5273095" y="365267"/>
                  </a:lnTo>
                  <a:lnTo>
                    <a:pt x="5266999" y="319738"/>
                  </a:lnTo>
                  <a:lnTo>
                    <a:pt x="5263667" y="257327"/>
                  </a:lnTo>
                  <a:lnTo>
                    <a:pt x="5263372" y="221027"/>
                  </a:lnTo>
                  <a:lnTo>
                    <a:pt x="5264290" y="185370"/>
                  </a:lnTo>
                  <a:lnTo>
                    <a:pt x="5269805" y="117582"/>
                  </a:lnTo>
                  <a:lnTo>
                    <a:pt x="5279830" y="63392"/>
                  </a:lnTo>
                  <a:lnTo>
                    <a:pt x="5294229" y="24770"/>
                  </a:lnTo>
                  <a:lnTo>
                    <a:pt x="5310524" y="3764"/>
                  </a:lnTo>
                  <a:lnTo>
                    <a:pt x="5319268" y="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6397" y="1351534"/>
              <a:ext cx="1024223" cy="18621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50685" y="1212977"/>
              <a:ext cx="372745" cy="1508760"/>
            </a:xfrm>
            <a:custGeom>
              <a:avLst/>
              <a:gdLst/>
              <a:ahLst/>
              <a:cxnLst/>
              <a:rect l="l" t="t" r="r" b="b"/>
              <a:pathLst>
                <a:path w="372745" h="1508760">
                  <a:moveTo>
                    <a:pt x="0" y="103505"/>
                  </a:moveTo>
                  <a:lnTo>
                    <a:pt x="28860" y="98669"/>
                  </a:lnTo>
                  <a:lnTo>
                    <a:pt x="57721" y="93868"/>
                  </a:lnTo>
                  <a:lnTo>
                    <a:pt x="86582" y="89092"/>
                  </a:lnTo>
                  <a:lnTo>
                    <a:pt x="115443" y="84327"/>
                  </a:lnTo>
                  <a:lnTo>
                    <a:pt x="115939" y="93872"/>
                  </a:lnTo>
                  <a:lnTo>
                    <a:pt x="116459" y="103441"/>
                  </a:lnTo>
                  <a:lnTo>
                    <a:pt x="116978" y="113010"/>
                  </a:lnTo>
                  <a:lnTo>
                    <a:pt x="117475" y="122555"/>
                  </a:lnTo>
                  <a:lnTo>
                    <a:pt x="115062" y="123062"/>
                  </a:lnTo>
                  <a:lnTo>
                    <a:pt x="112649" y="123444"/>
                  </a:lnTo>
                  <a:lnTo>
                    <a:pt x="110236" y="123825"/>
                  </a:lnTo>
                  <a:lnTo>
                    <a:pt x="105707" y="125920"/>
                  </a:lnTo>
                  <a:lnTo>
                    <a:pt x="93202" y="168465"/>
                  </a:lnTo>
                  <a:lnTo>
                    <a:pt x="91948" y="199009"/>
                  </a:lnTo>
                  <a:lnTo>
                    <a:pt x="92065" y="216608"/>
                  </a:lnTo>
                  <a:lnTo>
                    <a:pt x="92979" y="244268"/>
                  </a:lnTo>
                  <a:lnTo>
                    <a:pt x="94680" y="282001"/>
                  </a:lnTo>
                  <a:lnTo>
                    <a:pt x="97155" y="329819"/>
                  </a:lnTo>
                  <a:lnTo>
                    <a:pt x="99864" y="379539"/>
                  </a:lnTo>
                  <a:lnTo>
                    <a:pt x="102564" y="429260"/>
                  </a:lnTo>
                  <a:lnTo>
                    <a:pt x="105258" y="478980"/>
                  </a:lnTo>
                  <a:lnTo>
                    <a:pt x="107950" y="528701"/>
                  </a:lnTo>
                  <a:lnTo>
                    <a:pt x="110641" y="578421"/>
                  </a:lnTo>
                  <a:lnTo>
                    <a:pt x="113335" y="628142"/>
                  </a:lnTo>
                  <a:lnTo>
                    <a:pt x="116035" y="677862"/>
                  </a:lnTo>
                  <a:lnTo>
                    <a:pt x="118745" y="727583"/>
                  </a:lnTo>
                  <a:lnTo>
                    <a:pt x="138368" y="724324"/>
                  </a:lnTo>
                  <a:lnTo>
                    <a:pt x="158003" y="721042"/>
                  </a:lnTo>
                  <a:lnTo>
                    <a:pt x="177663" y="717760"/>
                  </a:lnTo>
                  <a:lnTo>
                    <a:pt x="197358" y="714501"/>
                  </a:lnTo>
                  <a:lnTo>
                    <a:pt x="194601" y="664781"/>
                  </a:lnTo>
                  <a:lnTo>
                    <a:pt x="191853" y="615062"/>
                  </a:lnTo>
                  <a:lnTo>
                    <a:pt x="189111" y="565347"/>
                  </a:lnTo>
                  <a:lnTo>
                    <a:pt x="186372" y="515635"/>
                  </a:lnTo>
                  <a:lnTo>
                    <a:pt x="183633" y="465930"/>
                  </a:lnTo>
                  <a:lnTo>
                    <a:pt x="180891" y="416232"/>
                  </a:lnTo>
                  <a:lnTo>
                    <a:pt x="178143" y="366543"/>
                  </a:lnTo>
                  <a:lnTo>
                    <a:pt x="175387" y="316864"/>
                  </a:lnTo>
                  <a:lnTo>
                    <a:pt x="172600" y="268045"/>
                  </a:lnTo>
                  <a:lnTo>
                    <a:pt x="170148" y="229393"/>
                  </a:lnTo>
                  <a:lnTo>
                    <a:pt x="166243" y="182499"/>
                  </a:lnTo>
                  <a:lnTo>
                    <a:pt x="156337" y="136525"/>
                  </a:lnTo>
                  <a:lnTo>
                    <a:pt x="146558" y="117856"/>
                  </a:lnTo>
                  <a:lnTo>
                    <a:pt x="140335" y="118872"/>
                  </a:lnTo>
                  <a:lnTo>
                    <a:pt x="137922" y="119252"/>
                  </a:lnTo>
                  <a:lnTo>
                    <a:pt x="135509" y="119634"/>
                  </a:lnTo>
                  <a:lnTo>
                    <a:pt x="133223" y="120014"/>
                  </a:lnTo>
                  <a:lnTo>
                    <a:pt x="132671" y="110414"/>
                  </a:lnTo>
                  <a:lnTo>
                    <a:pt x="132143" y="100837"/>
                  </a:lnTo>
                  <a:lnTo>
                    <a:pt x="131615" y="91261"/>
                  </a:lnTo>
                  <a:lnTo>
                    <a:pt x="131064" y="81661"/>
                  </a:lnTo>
                  <a:lnTo>
                    <a:pt x="159904" y="76898"/>
                  </a:lnTo>
                  <a:lnTo>
                    <a:pt x="188722" y="72136"/>
                  </a:lnTo>
                  <a:lnTo>
                    <a:pt x="217539" y="67373"/>
                  </a:lnTo>
                  <a:lnTo>
                    <a:pt x="246380" y="62611"/>
                  </a:lnTo>
                  <a:lnTo>
                    <a:pt x="246931" y="72155"/>
                  </a:lnTo>
                  <a:lnTo>
                    <a:pt x="247459" y="81724"/>
                  </a:lnTo>
                  <a:lnTo>
                    <a:pt x="247987" y="91293"/>
                  </a:lnTo>
                  <a:lnTo>
                    <a:pt x="248539" y="100837"/>
                  </a:lnTo>
                  <a:lnTo>
                    <a:pt x="246125" y="101219"/>
                  </a:lnTo>
                  <a:lnTo>
                    <a:pt x="243713" y="101726"/>
                  </a:lnTo>
                  <a:lnTo>
                    <a:pt x="225550" y="135249"/>
                  </a:lnTo>
                  <a:lnTo>
                    <a:pt x="223139" y="177164"/>
                  </a:lnTo>
                  <a:lnTo>
                    <a:pt x="223349" y="194782"/>
                  </a:lnTo>
                  <a:lnTo>
                    <a:pt x="226103" y="260211"/>
                  </a:lnTo>
                  <a:lnTo>
                    <a:pt x="228600" y="307975"/>
                  </a:lnTo>
                  <a:lnTo>
                    <a:pt x="231457" y="359303"/>
                  </a:lnTo>
                  <a:lnTo>
                    <a:pt x="234315" y="410628"/>
                  </a:lnTo>
                  <a:lnTo>
                    <a:pt x="237172" y="461953"/>
                  </a:lnTo>
                  <a:lnTo>
                    <a:pt x="240030" y="513275"/>
                  </a:lnTo>
                  <a:lnTo>
                    <a:pt x="242887" y="564596"/>
                  </a:lnTo>
                  <a:lnTo>
                    <a:pt x="245745" y="615917"/>
                  </a:lnTo>
                  <a:lnTo>
                    <a:pt x="248602" y="667236"/>
                  </a:lnTo>
                  <a:lnTo>
                    <a:pt x="251460" y="718555"/>
                  </a:lnTo>
                  <a:lnTo>
                    <a:pt x="254317" y="769874"/>
                  </a:lnTo>
                  <a:lnTo>
                    <a:pt x="257175" y="821192"/>
                  </a:lnTo>
                  <a:lnTo>
                    <a:pt x="260032" y="872511"/>
                  </a:lnTo>
                  <a:lnTo>
                    <a:pt x="262890" y="923830"/>
                  </a:lnTo>
                  <a:lnTo>
                    <a:pt x="265747" y="975151"/>
                  </a:lnTo>
                  <a:lnTo>
                    <a:pt x="268605" y="1026472"/>
                  </a:lnTo>
                  <a:lnTo>
                    <a:pt x="271462" y="1077794"/>
                  </a:lnTo>
                  <a:lnTo>
                    <a:pt x="274320" y="1129119"/>
                  </a:lnTo>
                  <a:lnTo>
                    <a:pt x="277177" y="1180444"/>
                  </a:lnTo>
                  <a:lnTo>
                    <a:pt x="280035" y="1231773"/>
                  </a:lnTo>
                  <a:lnTo>
                    <a:pt x="282840" y="1280519"/>
                  </a:lnTo>
                  <a:lnTo>
                    <a:pt x="285337" y="1319133"/>
                  </a:lnTo>
                  <a:lnTo>
                    <a:pt x="289306" y="1366012"/>
                  </a:lnTo>
                  <a:lnTo>
                    <a:pt x="299339" y="1411859"/>
                  </a:lnTo>
                  <a:lnTo>
                    <a:pt x="315595" y="1429639"/>
                  </a:lnTo>
                  <a:lnTo>
                    <a:pt x="318008" y="1429258"/>
                  </a:lnTo>
                  <a:lnTo>
                    <a:pt x="320421" y="1428877"/>
                  </a:lnTo>
                  <a:lnTo>
                    <a:pt x="322834" y="1428369"/>
                  </a:lnTo>
                  <a:lnTo>
                    <a:pt x="323332" y="1437969"/>
                  </a:lnTo>
                  <a:lnTo>
                    <a:pt x="323865" y="1447546"/>
                  </a:lnTo>
                  <a:lnTo>
                    <a:pt x="324423" y="1457122"/>
                  </a:lnTo>
                  <a:lnTo>
                    <a:pt x="324993" y="1466723"/>
                  </a:lnTo>
                  <a:lnTo>
                    <a:pt x="295677" y="1471580"/>
                  </a:lnTo>
                  <a:lnTo>
                    <a:pt x="266398" y="1476438"/>
                  </a:lnTo>
                  <a:lnTo>
                    <a:pt x="237142" y="1481296"/>
                  </a:lnTo>
                  <a:lnTo>
                    <a:pt x="207899" y="1486153"/>
                  </a:lnTo>
                  <a:lnTo>
                    <a:pt x="207347" y="1476553"/>
                  </a:lnTo>
                  <a:lnTo>
                    <a:pt x="206819" y="1466977"/>
                  </a:lnTo>
                  <a:lnTo>
                    <a:pt x="206291" y="1457400"/>
                  </a:lnTo>
                  <a:lnTo>
                    <a:pt x="205740" y="1447800"/>
                  </a:lnTo>
                  <a:lnTo>
                    <a:pt x="208280" y="1447419"/>
                  </a:lnTo>
                  <a:lnTo>
                    <a:pt x="210693" y="1447038"/>
                  </a:lnTo>
                  <a:lnTo>
                    <a:pt x="213106" y="1446657"/>
                  </a:lnTo>
                  <a:lnTo>
                    <a:pt x="230330" y="1401968"/>
                  </a:lnTo>
                  <a:lnTo>
                    <a:pt x="231648" y="1371473"/>
                  </a:lnTo>
                  <a:lnTo>
                    <a:pt x="231457" y="1353855"/>
                  </a:lnTo>
                  <a:lnTo>
                    <a:pt x="228790" y="1288426"/>
                  </a:lnTo>
                  <a:lnTo>
                    <a:pt x="226314" y="1240663"/>
                  </a:lnTo>
                  <a:lnTo>
                    <a:pt x="223647" y="1192318"/>
                  </a:lnTo>
                  <a:lnTo>
                    <a:pt x="220979" y="1143975"/>
                  </a:lnTo>
                  <a:lnTo>
                    <a:pt x="218312" y="1095633"/>
                  </a:lnTo>
                  <a:lnTo>
                    <a:pt x="215645" y="1047295"/>
                  </a:lnTo>
                  <a:lnTo>
                    <a:pt x="212978" y="998961"/>
                  </a:lnTo>
                  <a:lnTo>
                    <a:pt x="210311" y="950632"/>
                  </a:lnTo>
                  <a:lnTo>
                    <a:pt x="207644" y="902310"/>
                  </a:lnTo>
                  <a:lnTo>
                    <a:pt x="204977" y="853994"/>
                  </a:lnTo>
                  <a:lnTo>
                    <a:pt x="202311" y="805688"/>
                  </a:lnTo>
                  <a:lnTo>
                    <a:pt x="182669" y="808926"/>
                  </a:lnTo>
                  <a:lnTo>
                    <a:pt x="163004" y="812164"/>
                  </a:lnTo>
                  <a:lnTo>
                    <a:pt x="143339" y="815403"/>
                  </a:lnTo>
                  <a:lnTo>
                    <a:pt x="123698" y="818642"/>
                  </a:lnTo>
                  <a:lnTo>
                    <a:pt x="126322" y="866986"/>
                  </a:lnTo>
                  <a:lnTo>
                    <a:pt x="128947" y="915331"/>
                  </a:lnTo>
                  <a:lnTo>
                    <a:pt x="144695" y="1205399"/>
                  </a:lnTo>
                  <a:lnTo>
                    <a:pt x="147320" y="1253744"/>
                  </a:lnTo>
                  <a:lnTo>
                    <a:pt x="150034" y="1302563"/>
                  </a:lnTo>
                  <a:lnTo>
                    <a:pt x="152463" y="1341215"/>
                  </a:lnTo>
                  <a:lnTo>
                    <a:pt x="156464" y="1388110"/>
                  </a:lnTo>
                  <a:lnTo>
                    <a:pt x="166497" y="1433957"/>
                  </a:lnTo>
                  <a:lnTo>
                    <a:pt x="182499" y="1451737"/>
                  </a:lnTo>
                  <a:lnTo>
                    <a:pt x="184912" y="1451228"/>
                  </a:lnTo>
                  <a:lnTo>
                    <a:pt x="187451" y="1450848"/>
                  </a:lnTo>
                  <a:lnTo>
                    <a:pt x="189992" y="1450467"/>
                  </a:lnTo>
                  <a:lnTo>
                    <a:pt x="190488" y="1460067"/>
                  </a:lnTo>
                  <a:lnTo>
                    <a:pt x="191008" y="1469644"/>
                  </a:lnTo>
                  <a:lnTo>
                    <a:pt x="191527" y="1479220"/>
                  </a:lnTo>
                  <a:lnTo>
                    <a:pt x="192024" y="1488821"/>
                  </a:lnTo>
                  <a:lnTo>
                    <a:pt x="162706" y="1493678"/>
                  </a:lnTo>
                  <a:lnTo>
                    <a:pt x="133413" y="1498536"/>
                  </a:lnTo>
                  <a:lnTo>
                    <a:pt x="104120" y="1503394"/>
                  </a:lnTo>
                  <a:lnTo>
                    <a:pt x="74803" y="1508252"/>
                  </a:lnTo>
                  <a:lnTo>
                    <a:pt x="74306" y="1498651"/>
                  </a:lnTo>
                  <a:lnTo>
                    <a:pt x="73787" y="1489075"/>
                  </a:lnTo>
                  <a:lnTo>
                    <a:pt x="73267" y="1479498"/>
                  </a:lnTo>
                  <a:lnTo>
                    <a:pt x="72771" y="1469898"/>
                  </a:lnTo>
                  <a:lnTo>
                    <a:pt x="75184" y="1469517"/>
                  </a:lnTo>
                  <a:lnTo>
                    <a:pt x="77724" y="1469136"/>
                  </a:lnTo>
                  <a:lnTo>
                    <a:pt x="80137" y="1468627"/>
                  </a:lnTo>
                  <a:lnTo>
                    <a:pt x="97472" y="1424003"/>
                  </a:lnTo>
                  <a:lnTo>
                    <a:pt x="98679" y="1393444"/>
                  </a:lnTo>
                  <a:lnTo>
                    <a:pt x="98561" y="1375844"/>
                  </a:lnTo>
                  <a:lnTo>
                    <a:pt x="97647" y="1348184"/>
                  </a:lnTo>
                  <a:lnTo>
                    <a:pt x="95946" y="1310451"/>
                  </a:lnTo>
                  <a:lnTo>
                    <a:pt x="93472" y="1262634"/>
                  </a:lnTo>
                  <a:lnTo>
                    <a:pt x="90720" y="1211304"/>
                  </a:lnTo>
                  <a:lnTo>
                    <a:pt x="87968" y="1159975"/>
                  </a:lnTo>
                  <a:lnTo>
                    <a:pt x="85216" y="1108645"/>
                  </a:lnTo>
                  <a:lnTo>
                    <a:pt x="82465" y="1057315"/>
                  </a:lnTo>
                  <a:lnTo>
                    <a:pt x="79713" y="1005985"/>
                  </a:lnTo>
                  <a:lnTo>
                    <a:pt x="76961" y="954654"/>
                  </a:lnTo>
                  <a:lnTo>
                    <a:pt x="74210" y="903322"/>
                  </a:lnTo>
                  <a:lnTo>
                    <a:pt x="71458" y="851989"/>
                  </a:lnTo>
                  <a:lnTo>
                    <a:pt x="68706" y="800655"/>
                  </a:lnTo>
                  <a:lnTo>
                    <a:pt x="65955" y="749320"/>
                  </a:lnTo>
                  <a:lnTo>
                    <a:pt x="63203" y="697984"/>
                  </a:lnTo>
                  <a:lnTo>
                    <a:pt x="60451" y="646646"/>
                  </a:lnTo>
                  <a:lnTo>
                    <a:pt x="57700" y="595306"/>
                  </a:lnTo>
                  <a:lnTo>
                    <a:pt x="54948" y="543965"/>
                  </a:lnTo>
                  <a:lnTo>
                    <a:pt x="52196" y="492623"/>
                  </a:lnTo>
                  <a:lnTo>
                    <a:pt x="49445" y="441278"/>
                  </a:lnTo>
                  <a:lnTo>
                    <a:pt x="46693" y="389931"/>
                  </a:lnTo>
                  <a:lnTo>
                    <a:pt x="43942" y="338582"/>
                  </a:lnTo>
                  <a:lnTo>
                    <a:pt x="41229" y="289815"/>
                  </a:lnTo>
                  <a:lnTo>
                    <a:pt x="38814" y="251158"/>
                  </a:lnTo>
                  <a:lnTo>
                    <a:pt x="34925" y="204215"/>
                  </a:lnTo>
                  <a:lnTo>
                    <a:pt x="25146" y="158369"/>
                  </a:lnTo>
                  <a:lnTo>
                    <a:pt x="15494" y="139573"/>
                  </a:lnTo>
                  <a:lnTo>
                    <a:pt x="9398" y="140588"/>
                  </a:lnTo>
                  <a:lnTo>
                    <a:pt x="6858" y="140970"/>
                  </a:lnTo>
                  <a:lnTo>
                    <a:pt x="4445" y="141350"/>
                  </a:lnTo>
                  <a:lnTo>
                    <a:pt x="2032" y="141732"/>
                  </a:lnTo>
                  <a:lnTo>
                    <a:pt x="1482" y="132187"/>
                  </a:lnTo>
                  <a:lnTo>
                    <a:pt x="968" y="122618"/>
                  </a:lnTo>
                  <a:lnTo>
                    <a:pt x="478" y="113049"/>
                  </a:lnTo>
                  <a:lnTo>
                    <a:pt x="0" y="103505"/>
                  </a:lnTo>
                  <a:close/>
                </a:path>
                <a:path w="372745" h="1508760">
                  <a:moveTo>
                    <a:pt x="284353" y="8127"/>
                  </a:moveTo>
                  <a:lnTo>
                    <a:pt x="296566" y="6125"/>
                  </a:lnTo>
                  <a:lnTo>
                    <a:pt x="308816" y="4111"/>
                  </a:lnTo>
                  <a:lnTo>
                    <a:pt x="321089" y="2073"/>
                  </a:lnTo>
                  <a:lnTo>
                    <a:pt x="333375" y="0"/>
                  </a:lnTo>
                  <a:lnTo>
                    <a:pt x="339021" y="50890"/>
                  </a:lnTo>
                  <a:lnTo>
                    <a:pt x="344645" y="101781"/>
                  </a:lnTo>
                  <a:lnTo>
                    <a:pt x="350256" y="152672"/>
                  </a:lnTo>
                  <a:lnTo>
                    <a:pt x="355863" y="203562"/>
                  </a:lnTo>
                  <a:lnTo>
                    <a:pt x="361474" y="254453"/>
                  </a:lnTo>
                  <a:lnTo>
                    <a:pt x="367098" y="305344"/>
                  </a:lnTo>
                  <a:lnTo>
                    <a:pt x="372745" y="356235"/>
                  </a:lnTo>
                  <a:lnTo>
                    <a:pt x="368173" y="356997"/>
                  </a:lnTo>
                  <a:lnTo>
                    <a:pt x="363474" y="357759"/>
                  </a:lnTo>
                  <a:lnTo>
                    <a:pt x="358901" y="358521"/>
                  </a:lnTo>
                  <a:lnTo>
                    <a:pt x="348134" y="308487"/>
                  </a:lnTo>
                  <a:lnTo>
                    <a:pt x="337468" y="258430"/>
                  </a:lnTo>
                  <a:lnTo>
                    <a:pt x="326868" y="208361"/>
                  </a:lnTo>
                  <a:lnTo>
                    <a:pt x="316293" y="158287"/>
                  </a:lnTo>
                  <a:lnTo>
                    <a:pt x="305708" y="108218"/>
                  </a:lnTo>
                  <a:lnTo>
                    <a:pt x="295073" y="58161"/>
                  </a:lnTo>
                  <a:lnTo>
                    <a:pt x="284353" y="812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5751" y="1243583"/>
              <a:ext cx="5535167" cy="2709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954" y="1208023"/>
              <a:ext cx="5528675" cy="2701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43000"/>
              <a:ext cx="8991600" cy="4495800"/>
            </a:xfrm>
            <a:custGeom>
              <a:avLst/>
              <a:gdLst/>
              <a:ahLst/>
              <a:cxnLst/>
              <a:rect l="l" t="t" r="r" b="b"/>
              <a:pathLst>
                <a:path w="8991600" h="4495800">
                  <a:moveTo>
                    <a:pt x="8991600" y="0"/>
                  </a:moveTo>
                  <a:lnTo>
                    <a:pt x="0" y="0"/>
                  </a:lnTo>
                  <a:lnTo>
                    <a:pt x="0" y="4495800"/>
                  </a:lnTo>
                  <a:lnTo>
                    <a:pt x="8991600" y="4495800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Mục</a:t>
            </a:r>
            <a:r>
              <a:rPr spc="-25" dirty="0"/>
              <a:t> </a:t>
            </a:r>
            <a:r>
              <a:rPr spc="-5" dirty="0"/>
              <a:t>đích</a:t>
            </a:r>
            <a:r>
              <a:rPr spc="-55" dirty="0"/>
              <a:t> </a:t>
            </a:r>
            <a:r>
              <a:rPr spc="-5" dirty="0"/>
              <a:t>yêu</a:t>
            </a:r>
            <a:r>
              <a:rPr spc="-30" dirty="0"/>
              <a:t> </a:t>
            </a:r>
            <a:r>
              <a:rPr spc="-5" dirty="0"/>
              <a:t>cầu: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8739" y="1659712"/>
            <a:ext cx="8486775" cy="358046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xuân,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tác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hiểu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bài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hát.</a:t>
            </a: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bài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hát,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theo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hát.</a:t>
            </a: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hát: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vầy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năng:</a:t>
            </a:r>
          </a:p>
          <a:p>
            <a:pPr marL="356870" marR="508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nhịp nhàng và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sắc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tình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của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r>
              <a:rPr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xuân.</a:t>
            </a:r>
          </a:p>
          <a:p>
            <a:pPr marL="412115" indent="-400050">
              <a:lnSpc>
                <a:spcPct val="100000"/>
              </a:lnSpc>
              <a:spcBef>
                <a:spcPts val="385"/>
              </a:spcBef>
              <a:buChar char="•"/>
              <a:tabLst>
                <a:tab pos="412115" algn="l"/>
                <a:tab pos="41275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hát.</a:t>
            </a:r>
          </a:p>
          <a:p>
            <a:pPr marL="356870" indent="-344805">
              <a:lnSpc>
                <a:spcPct val="100000"/>
              </a:lnSpc>
              <a:spcBef>
                <a:spcPts val="39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khẳ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ghi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tượng.</a:t>
            </a:r>
          </a:p>
          <a:p>
            <a:pPr marL="356870" indent="-344805">
              <a:lnSpc>
                <a:spcPct val="100000"/>
              </a:lnSpc>
              <a:spcBef>
                <a:spcPts val="3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độ:</a:t>
            </a:r>
          </a:p>
          <a:p>
            <a:pPr marL="356870" indent="-344805">
              <a:lnSpc>
                <a:spcPct val="100000"/>
              </a:lnSpc>
              <a:spcBef>
                <a:spcPts val="39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hứng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thú tham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bạn.</a:t>
            </a:r>
          </a:p>
          <a:p>
            <a:pPr marL="356870" indent="-344805">
              <a:lnSpc>
                <a:spcPct val="100000"/>
              </a:lnSpc>
              <a:spcBef>
                <a:spcPts val="3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-27295"/>
            <a:ext cx="1828800" cy="1430655"/>
            <a:chOff x="0" y="0"/>
            <a:chExt cx="1828800" cy="14306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90700" cy="1333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800" cy="143040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0" y="5029200"/>
            <a:ext cx="1524000" cy="8096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0" y="5029200"/>
            <a:ext cx="1179512" cy="18287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5751" y="1243583"/>
              <a:ext cx="5535167" cy="2706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526" y="1222628"/>
              <a:ext cx="5519515" cy="26806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33777" y="2364740"/>
              <a:ext cx="1624330" cy="1466215"/>
            </a:xfrm>
            <a:custGeom>
              <a:avLst/>
              <a:gdLst/>
              <a:ahLst/>
              <a:cxnLst/>
              <a:rect l="l" t="t" r="r" b="b"/>
              <a:pathLst>
                <a:path w="1624329" h="1466214">
                  <a:moveTo>
                    <a:pt x="440055" y="1222883"/>
                  </a:moveTo>
                  <a:lnTo>
                    <a:pt x="413853" y="1262653"/>
                  </a:lnTo>
                  <a:lnTo>
                    <a:pt x="409471" y="1307318"/>
                  </a:lnTo>
                  <a:lnTo>
                    <a:pt x="409067" y="1333627"/>
                  </a:lnTo>
                  <a:lnTo>
                    <a:pt x="409854" y="1359507"/>
                  </a:lnTo>
                  <a:lnTo>
                    <a:pt x="415049" y="1407029"/>
                  </a:lnTo>
                  <a:lnTo>
                    <a:pt x="425578" y="1446528"/>
                  </a:lnTo>
                  <a:lnTo>
                    <a:pt x="456565" y="1465834"/>
                  </a:lnTo>
                  <a:lnTo>
                    <a:pt x="467522" y="1461545"/>
                  </a:lnTo>
                  <a:lnTo>
                    <a:pt x="492633" y="1421130"/>
                  </a:lnTo>
                  <a:lnTo>
                    <a:pt x="502173" y="1373044"/>
                  </a:lnTo>
                  <a:lnTo>
                    <a:pt x="504952" y="1310386"/>
                  </a:lnTo>
                  <a:lnTo>
                    <a:pt x="504711" y="1297884"/>
                  </a:lnTo>
                  <a:lnTo>
                    <a:pt x="499512" y="1252978"/>
                  </a:lnTo>
                  <a:lnTo>
                    <a:pt x="471709" y="1220517"/>
                  </a:lnTo>
                  <a:lnTo>
                    <a:pt x="457775" y="1220670"/>
                  </a:lnTo>
                  <a:lnTo>
                    <a:pt x="440055" y="1222883"/>
                  </a:lnTo>
                  <a:close/>
                </a:path>
                <a:path w="1624329" h="1466214">
                  <a:moveTo>
                    <a:pt x="1617599" y="335661"/>
                  </a:moveTo>
                  <a:lnTo>
                    <a:pt x="1609022" y="374804"/>
                  </a:lnTo>
                  <a:lnTo>
                    <a:pt x="1601755" y="415067"/>
                  </a:lnTo>
                  <a:lnTo>
                    <a:pt x="1595774" y="456426"/>
                  </a:lnTo>
                  <a:lnTo>
                    <a:pt x="1591056" y="498856"/>
                  </a:lnTo>
                  <a:lnTo>
                    <a:pt x="1587341" y="556196"/>
                  </a:lnTo>
                  <a:lnTo>
                    <a:pt x="1586698" y="584866"/>
                  </a:lnTo>
                  <a:lnTo>
                    <a:pt x="1586864" y="613537"/>
                  </a:lnTo>
                  <a:lnTo>
                    <a:pt x="1589087" y="658304"/>
                  </a:lnTo>
                  <a:lnTo>
                    <a:pt x="1593977" y="696976"/>
                  </a:lnTo>
                  <a:lnTo>
                    <a:pt x="1606042" y="723138"/>
                  </a:lnTo>
                  <a:lnTo>
                    <a:pt x="1610234" y="718802"/>
                  </a:lnTo>
                  <a:lnTo>
                    <a:pt x="1614630" y="707120"/>
                  </a:lnTo>
                  <a:lnTo>
                    <a:pt x="1619240" y="688080"/>
                  </a:lnTo>
                  <a:lnTo>
                    <a:pt x="1624076" y="661670"/>
                  </a:lnTo>
                  <a:lnTo>
                    <a:pt x="1622996" y="607314"/>
                  </a:lnTo>
                  <a:lnTo>
                    <a:pt x="1621917" y="552962"/>
                  </a:lnTo>
                  <a:lnTo>
                    <a:pt x="1620837" y="498617"/>
                  </a:lnTo>
                  <a:lnTo>
                    <a:pt x="1619758" y="444283"/>
                  </a:lnTo>
                  <a:lnTo>
                    <a:pt x="1618678" y="389963"/>
                  </a:lnTo>
                  <a:lnTo>
                    <a:pt x="1617599" y="335661"/>
                  </a:lnTo>
                  <a:close/>
                </a:path>
                <a:path w="1624329" h="1466214">
                  <a:moveTo>
                    <a:pt x="1179957" y="408177"/>
                  </a:moveTo>
                  <a:lnTo>
                    <a:pt x="1171192" y="447397"/>
                  </a:lnTo>
                  <a:lnTo>
                    <a:pt x="1163748" y="487711"/>
                  </a:lnTo>
                  <a:lnTo>
                    <a:pt x="1157614" y="529121"/>
                  </a:lnTo>
                  <a:lnTo>
                    <a:pt x="1152779" y="571626"/>
                  </a:lnTo>
                  <a:lnTo>
                    <a:pt x="1148746" y="628967"/>
                  </a:lnTo>
                  <a:lnTo>
                    <a:pt x="1147953" y="686308"/>
                  </a:lnTo>
                  <a:lnTo>
                    <a:pt x="1148647" y="709527"/>
                  </a:lnTo>
                  <a:lnTo>
                    <a:pt x="1151989" y="751298"/>
                  </a:lnTo>
                  <a:lnTo>
                    <a:pt x="1159938" y="790162"/>
                  </a:lnTo>
                  <a:lnTo>
                    <a:pt x="1166622" y="796163"/>
                  </a:lnTo>
                  <a:lnTo>
                    <a:pt x="1170836" y="791753"/>
                  </a:lnTo>
                  <a:lnTo>
                    <a:pt x="1175289" y="780033"/>
                  </a:lnTo>
                  <a:lnTo>
                    <a:pt x="1179980" y="760980"/>
                  </a:lnTo>
                  <a:lnTo>
                    <a:pt x="1184910" y="734568"/>
                  </a:lnTo>
                  <a:lnTo>
                    <a:pt x="1184084" y="680157"/>
                  </a:lnTo>
                  <a:lnTo>
                    <a:pt x="1183259" y="625761"/>
                  </a:lnTo>
                  <a:lnTo>
                    <a:pt x="1182433" y="571373"/>
                  </a:lnTo>
                  <a:lnTo>
                    <a:pt x="1181608" y="516984"/>
                  </a:lnTo>
                  <a:lnTo>
                    <a:pt x="1180782" y="462588"/>
                  </a:lnTo>
                  <a:lnTo>
                    <a:pt x="1179957" y="408177"/>
                  </a:lnTo>
                  <a:close/>
                </a:path>
                <a:path w="1624329" h="1466214">
                  <a:moveTo>
                    <a:pt x="442087" y="136651"/>
                  </a:moveTo>
                  <a:lnTo>
                    <a:pt x="429728" y="173138"/>
                  </a:lnTo>
                  <a:lnTo>
                    <a:pt x="424269" y="230457"/>
                  </a:lnTo>
                  <a:lnTo>
                    <a:pt x="422700" y="270920"/>
                  </a:lnTo>
                  <a:lnTo>
                    <a:pt x="421747" y="321783"/>
                  </a:lnTo>
                  <a:lnTo>
                    <a:pt x="421398" y="383034"/>
                  </a:lnTo>
                  <a:lnTo>
                    <a:pt x="421640" y="454660"/>
                  </a:lnTo>
                  <a:lnTo>
                    <a:pt x="422550" y="526289"/>
                  </a:lnTo>
                  <a:lnTo>
                    <a:pt x="424164" y="585549"/>
                  </a:lnTo>
                  <a:lnTo>
                    <a:pt x="426515" y="632450"/>
                  </a:lnTo>
                  <a:lnTo>
                    <a:pt x="433262" y="691820"/>
                  </a:lnTo>
                  <a:lnTo>
                    <a:pt x="445389" y="722502"/>
                  </a:lnTo>
                  <a:lnTo>
                    <a:pt x="450105" y="718097"/>
                  </a:lnTo>
                  <a:lnTo>
                    <a:pt x="461518" y="662305"/>
                  </a:lnTo>
                  <a:lnTo>
                    <a:pt x="465804" y="576945"/>
                  </a:lnTo>
                  <a:lnTo>
                    <a:pt x="466590" y="514090"/>
                  </a:lnTo>
                  <a:lnTo>
                    <a:pt x="466471" y="437769"/>
                  </a:lnTo>
                  <a:lnTo>
                    <a:pt x="465616" y="367881"/>
                  </a:lnTo>
                  <a:lnTo>
                    <a:pt x="464268" y="307582"/>
                  </a:lnTo>
                  <a:lnTo>
                    <a:pt x="462420" y="256891"/>
                  </a:lnTo>
                  <a:lnTo>
                    <a:pt x="460066" y="215825"/>
                  </a:lnTo>
                  <a:lnTo>
                    <a:pt x="454106" y="162923"/>
                  </a:lnTo>
                  <a:lnTo>
                    <a:pt x="442087" y="136651"/>
                  </a:lnTo>
                  <a:close/>
                </a:path>
                <a:path w="1624329" h="1466214">
                  <a:moveTo>
                    <a:pt x="902716" y="24764"/>
                  </a:moveTo>
                  <a:lnTo>
                    <a:pt x="918263" y="22119"/>
                  </a:lnTo>
                  <a:lnTo>
                    <a:pt x="933846" y="19510"/>
                  </a:lnTo>
                  <a:lnTo>
                    <a:pt x="949453" y="16924"/>
                  </a:lnTo>
                  <a:lnTo>
                    <a:pt x="965073" y="14350"/>
                  </a:lnTo>
                  <a:lnTo>
                    <a:pt x="965717" y="65610"/>
                  </a:lnTo>
                  <a:lnTo>
                    <a:pt x="966363" y="116869"/>
                  </a:lnTo>
                  <a:lnTo>
                    <a:pt x="967008" y="168130"/>
                  </a:lnTo>
                  <a:lnTo>
                    <a:pt x="967655" y="219391"/>
                  </a:lnTo>
                  <a:lnTo>
                    <a:pt x="968304" y="270653"/>
                  </a:lnTo>
                  <a:lnTo>
                    <a:pt x="968954" y="321918"/>
                  </a:lnTo>
                  <a:lnTo>
                    <a:pt x="969606" y="373184"/>
                  </a:lnTo>
                  <a:lnTo>
                    <a:pt x="970260" y="424453"/>
                  </a:lnTo>
                  <a:lnTo>
                    <a:pt x="970918" y="475725"/>
                  </a:lnTo>
                  <a:lnTo>
                    <a:pt x="971578" y="527000"/>
                  </a:lnTo>
                  <a:lnTo>
                    <a:pt x="972242" y="578278"/>
                  </a:lnTo>
                  <a:lnTo>
                    <a:pt x="972910" y="629560"/>
                  </a:lnTo>
                  <a:lnTo>
                    <a:pt x="973582" y="680847"/>
                  </a:lnTo>
                  <a:lnTo>
                    <a:pt x="974276" y="728307"/>
                  </a:lnTo>
                  <a:lnTo>
                    <a:pt x="975042" y="766492"/>
                  </a:lnTo>
                  <a:lnTo>
                    <a:pt x="976884" y="815086"/>
                  </a:lnTo>
                  <a:lnTo>
                    <a:pt x="982345" y="860171"/>
                  </a:lnTo>
                  <a:lnTo>
                    <a:pt x="987425" y="874902"/>
                  </a:lnTo>
                  <a:lnTo>
                    <a:pt x="990473" y="874522"/>
                  </a:lnTo>
                  <a:lnTo>
                    <a:pt x="1004131" y="835338"/>
                  </a:lnTo>
                  <a:lnTo>
                    <a:pt x="1011334" y="779244"/>
                  </a:lnTo>
                  <a:lnTo>
                    <a:pt x="1015365" y="740790"/>
                  </a:lnTo>
                  <a:lnTo>
                    <a:pt x="1014644" y="688635"/>
                  </a:lnTo>
                  <a:lnTo>
                    <a:pt x="1013931" y="636486"/>
                  </a:lnTo>
                  <a:lnTo>
                    <a:pt x="1013224" y="584341"/>
                  </a:lnTo>
                  <a:lnTo>
                    <a:pt x="1012522" y="532200"/>
                  </a:lnTo>
                  <a:lnTo>
                    <a:pt x="1011824" y="480059"/>
                  </a:lnTo>
                  <a:lnTo>
                    <a:pt x="1011131" y="427919"/>
                  </a:lnTo>
                  <a:lnTo>
                    <a:pt x="1010440" y="375778"/>
                  </a:lnTo>
                  <a:lnTo>
                    <a:pt x="1009752" y="323633"/>
                  </a:lnTo>
                  <a:lnTo>
                    <a:pt x="1009065" y="271484"/>
                  </a:lnTo>
                  <a:lnTo>
                    <a:pt x="1008380" y="219329"/>
                  </a:lnTo>
                  <a:lnTo>
                    <a:pt x="1007570" y="169322"/>
                  </a:lnTo>
                  <a:lnTo>
                    <a:pt x="1006475" y="129794"/>
                  </a:lnTo>
                  <a:lnTo>
                    <a:pt x="1003427" y="82169"/>
                  </a:lnTo>
                  <a:lnTo>
                    <a:pt x="989584" y="48895"/>
                  </a:lnTo>
                  <a:lnTo>
                    <a:pt x="989468" y="39274"/>
                  </a:lnTo>
                  <a:lnTo>
                    <a:pt x="989330" y="29654"/>
                  </a:lnTo>
                  <a:lnTo>
                    <a:pt x="989191" y="20034"/>
                  </a:lnTo>
                  <a:lnTo>
                    <a:pt x="989076" y="10413"/>
                  </a:lnTo>
                  <a:lnTo>
                    <a:pt x="1004677" y="7768"/>
                  </a:lnTo>
                  <a:lnTo>
                    <a:pt x="1020254" y="5159"/>
                  </a:lnTo>
                  <a:lnTo>
                    <a:pt x="1035831" y="2573"/>
                  </a:lnTo>
                  <a:lnTo>
                    <a:pt x="1051433" y="0"/>
                  </a:lnTo>
                  <a:lnTo>
                    <a:pt x="1052120" y="50899"/>
                  </a:lnTo>
                  <a:lnTo>
                    <a:pt x="1052810" y="101796"/>
                  </a:lnTo>
                  <a:lnTo>
                    <a:pt x="1053503" y="152690"/>
                  </a:lnTo>
                  <a:lnTo>
                    <a:pt x="1054198" y="203581"/>
                  </a:lnTo>
                  <a:lnTo>
                    <a:pt x="1054894" y="254470"/>
                  </a:lnTo>
                  <a:lnTo>
                    <a:pt x="1055592" y="305356"/>
                  </a:lnTo>
                  <a:lnTo>
                    <a:pt x="1056290" y="356241"/>
                  </a:lnTo>
                  <a:lnTo>
                    <a:pt x="1056989" y="407123"/>
                  </a:lnTo>
                  <a:lnTo>
                    <a:pt x="1057687" y="458004"/>
                  </a:lnTo>
                  <a:lnTo>
                    <a:pt x="1058385" y="508884"/>
                  </a:lnTo>
                  <a:lnTo>
                    <a:pt x="1059081" y="559762"/>
                  </a:lnTo>
                  <a:lnTo>
                    <a:pt x="1059776" y="610640"/>
                  </a:lnTo>
                  <a:lnTo>
                    <a:pt x="1060469" y="661517"/>
                  </a:lnTo>
                  <a:lnTo>
                    <a:pt x="1061159" y="712393"/>
                  </a:lnTo>
                  <a:lnTo>
                    <a:pt x="1061847" y="763270"/>
                  </a:lnTo>
                  <a:lnTo>
                    <a:pt x="1062749" y="813800"/>
                  </a:lnTo>
                  <a:lnTo>
                    <a:pt x="1063926" y="853757"/>
                  </a:lnTo>
                  <a:lnTo>
                    <a:pt x="1067054" y="901954"/>
                  </a:lnTo>
                  <a:lnTo>
                    <a:pt x="1081024" y="934720"/>
                  </a:lnTo>
                  <a:lnTo>
                    <a:pt x="1081121" y="944074"/>
                  </a:lnTo>
                  <a:lnTo>
                    <a:pt x="1081230" y="953452"/>
                  </a:lnTo>
                  <a:lnTo>
                    <a:pt x="1081363" y="962830"/>
                  </a:lnTo>
                  <a:lnTo>
                    <a:pt x="1081532" y="972185"/>
                  </a:lnTo>
                  <a:lnTo>
                    <a:pt x="1065742" y="974832"/>
                  </a:lnTo>
                  <a:lnTo>
                    <a:pt x="1049988" y="977455"/>
                  </a:lnTo>
                  <a:lnTo>
                    <a:pt x="1034258" y="980078"/>
                  </a:lnTo>
                  <a:lnTo>
                    <a:pt x="1018540" y="982726"/>
                  </a:lnTo>
                  <a:lnTo>
                    <a:pt x="1018083" y="950130"/>
                  </a:lnTo>
                  <a:lnTo>
                    <a:pt x="1017651" y="917511"/>
                  </a:lnTo>
                  <a:lnTo>
                    <a:pt x="1017218" y="884892"/>
                  </a:lnTo>
                  <a:lnTo>
                    <a:pt x="1016762" y="852297"/>
                  </a:lnTo>
                  <a:lnTo>
                    <a:pt x="1011761" y="892115"/>
                  </a:lnTo>
                  <a:lnTo>
                    <a:pt x="1001474" y="954702"/>
                  </a:lnTo>
                  <a:lnTo>
                    <a:pt x="990736" y="995090"/>
                  </a:lnTo>
                  <a:lnTo>
                    <a:pt x="971931" y="1019683"/>
                  </a:lnTo>
                  <a:lnTo>
                    <a:pt x="965521" y="1017559"/>
                  </a:lnTo>
                  <a:lnTo>
                    <a:pt x="948055" y="972947"/>
                  </a:lnTo>
                  <a:lnTo>
                    <a:pt x="938879" y="919479"/>
                  </a:lnTo>
                  <a:lnTo>
                    <a:pt x="932942" y="856869"/>
                  </a:lnTo>
                  <a:lnTo>
                    <a:pt x="929847" y="786795"/>
                  </a:lnTo>
                  <a:lnTo>
                    <a:pt x="928589" y="739551"/>
                  </a:lnTo>
                  <a:lnTo>
                    <a:pt x="927508" y="684169"/>
                  </a:lnTo>
                  <a:lnTo>
                    <a:pt x="926592" y="620649"/>
                  </a:lnTo>
                  <a:lnTo>
                    <a:pt x="925978" y="572267"/>
                  </a:lnTo>
                  <a:lnTo>
                    <a:pt x="925373" y="523894"/>
                  </a:lnTo>
                  <a:lnTo>
                    <a:pt x="924774" y="475528"/>
                  </a:lnTo>
                  <a:lnTo>
                    <a:pt x="924178" y="427164"/>
                  </a:lnTo>
                  <a:lnTo>
                    <a:pt x="923583" y="378800"/>
                  </a:lnTo>
                  <a:lnTo>
                    <a:pt x="922984" y="330434"/>
                  </a:lnTo>
                  <a:lnTo>
                    <a:pt x="922379" y="282061"/>
                  </a:lnTo>
                  <a:lnTo>
                    <a:pt x="921766" y="233680"/>
                  </a:lnTo>
                  <a:lnTo>
                    <a:pt x="920976" y="183673"/>
                  </a:lnTo>
                  <a:lnTo>
                    <a:pt x="919924" y="144145"/>
                  </a:lnTo>
                  <a:lnTo>
                    <a:pt x="916940" y="96520"/>
                  </a:lnTo>
                  <a:lnTo>
                    <a:pt x="903097" y="63246"/>
                  </a:lnTo>
                  <a:lnTo>
                    <a:pt x="903001" y="53625"/>
                  </a:lnTo>
                  <a:lnTo>
                    <a:pt x="902906" y="44005"/>
                  </a:lnTo>
                  <a:lnTo>
                    <a:pt x="902811" y="34385"/>
                  </a:lnTo>
                  <a:lnTo>
                    <a:pt x="902716" y="24764"/>
                  </a:lnTo>
                  <a:close/>
                </a:path>
                <a:path w="1624329" h="1466214">
                  <a:moveTo>
                    <a:pt x="0" y="174498"/>
                  </a:moveTo>
                  <a:lnTo>
                    <a:pt x="15619" y="171926"/>
                  </a:lnTo>
                  <a:lnTo>
                    <a:pt x="31226" y="169354"/>
                  </a:lnTo>
                  <a:lnTo>
                    <a:pt x="46809" y="166782"/>
                  </a:lnTo>
                  <a:lnTo>
                    <a:pt x="62357" y="164211"/>
                  </a:lnTo>
                  <a:lnTo>
                    <a:pt x="62530" y="215555"/>
                  </a:lnTo>
                  <a:lnTo>
                    <a:pt x="62700" y="266897"/>
                  </a:lnTo>
                  <a:lnTo>
                    <a:pt x="62867" y="318235"/>
                  </a:lnTo>
                  <a:lnTo>
                    <a:pt x="63031" y="369570"/>
                  </a:lnTo>
                  <a:lnTo>
                    <a:pt x="63194" y="420904"/>
                  </a:lnTo>
                  <a:lnTo>
                    <a:pt x="63355" y="472237"/>
                  </a:lnTo>
                  <a:lnTo>
                    <a:pt x="63517" y="523569"/>
                  </a:lnTo>
                  <a:lnTo>
                    <a:pt x="63678" y="574902"/>
                  </a:lnTo>
                  <a:lnTo>
                    <a:pt x="63841" y="626236"/>
                  </a:lnTo>
                  <a:lnTo>
                    <a:pt x="64005" y="677571"/>
                  </a:lnTo>
                  <a:lnTo>
                    <a:pt x="64172" y="728909"/>
                  </a:lnTo>
                  <a:lnTo>
                    <a:pt x="64342" y="780251"/>
                  </a:lnTo>
                  <a:lnTo>
                    <a:pt x="64516" y="831596"/>
                  </a:lnTo>
                  <a:lnTo>
                    <a:pt x="64779" y="879221"/>
                  </a:lnTo>
                  <a:lnTo>
                    <a:pt x="65198" y="917511"/>
                  </a:lnTo>
                  <a:lnTo>
                    <a:pt x="66548" y="966088"/>
                  </a:lnTo>
                  <a:lnTo>
                    <a:pt x="71628" y="1011301"/>
                  </a:lnTo>
                  <a:lnTo>
                    <a:pt x="76581" y="1026160"/>
                  </a:lnTo>
                  <a:lnTo>
                    <a:pt x="79502" y="1025651"/>
                  </a:lnTo>
                  <a:lnTo>
                    <a:pt x="83439" y="1025017"/>
                  </a:lnTo>
                  <a:lnTo>
                    <a:pt x="93555" y="986410"/>
                  </a:lnTo>
                  <a:lnTo>
                    <a:pt x="101278" y="930249"/>
                  </a:lnTo>
                  <a:lnTo>
                    <a:pt x="105664" y="891667"/>
                  </a:lnTo>
                  <a:lnTo>
                    <a:pt x="105473" y="839466"/>
                  </a:lnTo>
                  <a:lnTo>
                    <a:pt x="105282" y="787258"/>
                  </a:lnTo>
                  <a:lnTo>
                    <a:pt x="105092" y="735045"/>
                  </a:lnTo>
                  <a:lnTo>
                    <a:pt x="104902" y="682826"/>
                  </a:lnTo>
                  <a:lnTo>
                    <a:pt x="104711" y="630602"/>
                  </a:lnTo>
                  <a:lnTo>
                    <a:pt x="104521" y="578375"/>
                  </a:lnTo>
                  <a:lnTo>
                    <a:pt x="104330" y="526144"/>
                  </a:lnTo>
                  <a:lnTo>
                    <a:pt x="104140" y="473912"/>
                  </a:lnTo>
                  <a:lnTo>
                    <a:pt x="103949" y="421677"/>
                  </a:lnTo>
                  <a:lnTo>
                    <a:pt x="103759" y="369443"/>
                  </a:lnTo>
                  <a:lnTo>
                    <a:pt x="103379" y="319345"/>
                  </a:lnTo>
                  <a:lnTo>
                    <a:pt x="102631" y="279749"/>
                  </a:lnTo>
                  <a:lnTo>
                    <a:pt x="100076" y="232156"/>
                  </a:lnTo>
                  <a:lnTo>
                    <a:pt x="86614" y="198755"/>
                  </a:lnTo>
                  <a:lnTo>
                    <a:pt x="86540" y="189132"/>
                  </a:lnTo>
                  <a:lnTo>
                    <a:pt x="86502" y="179498"/>
                  </a:lnTo>
                  <a:lnTo>
                    <a:pt x="86488" y="169840"/>
                  </a:lnTo>
                  <a:lnTo>
                    <a:pt x="86487" y="160147"/>
                  </a:lnTo>
                  <a:lnTo>
                    <a:pt x="102034" y="157575"/>
                  </a:lnTo>
                  <a:lnTo>
                    <a:pt x="117617" y="155003"/>
                  </a:lnTo>
                  <a:lnTo>
                    <a:pt x="133224" y="152431"/>
                  </a:lnTo>
                  <a:lnTo>
                    <a:pt x="148844" y="149860"/>
                  </a:lnTo>
                  <a:lnTo>
                    <a:pt x="149047" y="200814"/>
                  </a:lnTo>
                  <a:lnTo>
                    <a:pt x="149250" y="251771"/>
                  </a:lnTo>
                  <a:lnTo>
                    <a:pt x="149453" y="302731"/>
                  </a:lnTo>
                  <a:lnTo>
                    <a:pt x="149656" y="353694"/>
                  </a:lnTo>
                  <a:lnTo>
                    <a:pt x="149859" y="404659"/>
                  </a:lnTo>
                  <a:lnTo>
                    <a:pt x="150063" y="455627"/>
                  </a:lnTo>
                  <a:lnTo>
                    <a:pt x="150266" y="506596"/>
                  </a:lnTo>
                  <a:lnTo>
                    <a:pt x="150469" y="557568"/>
                  </a:lnTo>
                  <a:lnTo>
                    <a:pt x="150672" y="608541"/>
                  </a:lnTo>
                  <a:lnTo>
                    <a:pt x="150875" y="659515"/>
                  </a:lnTo>
                  <a:lnTo>
                    <a:pt x="151079" y="710491"/>
                  </a:lnTo>
                  <a:lnTo>
                    <a:pt x="151282" y="761467"/>
                  </a:lnTo>
                  <a:lnTo>
                    <a:pt x="151485" y="812444"/>
                  </a:lnTo>
                  <a:lnTo>
                    <a:pt x="151688" y="863422"/>
                  </a:lnTo>
                  <a:lnTo>
                    <a:pt x="151892" y="914400"/>
                  </a:lnTo>
                  <a:lnTo>
                    <a:pt x="152346" y="964949"/>
                  </a:lnTo>
                  <a:lnTo>
                    <a:pt x="153146" y="1004951"/>
                  </a:lnTo>
                  <a:lnTo>
                    <a:pt x="155829" y="1053211"/>
                  </a:lnTo>
                  <a:lnTo>
                    <a:pt x="169291" y="1085977"/>
                  </a:lnTo>
                  <a:lnTo>
                    <a:pt x="169366" y="1095386"/>
                  </a:lnTo>
                  <a:lnTo>
                    <a:pt x="169418" y="1104773"/>
                  </a:lnTo>
                  <a:lnTo>
                    <a:pt x="169469" y="1114159"/>
                  </a:lnTo>
                  <a:lnTo>
                    <a:pt x="169545" y="1123569"/>
                  </a:lnTo>
                  <a:lnTo>
                    <a:pt x="153755" y="1126214"/>
                  </a:lnTo>
                  <a:lnTo>
                    <a:pt x="138001" y="1128823"/>
                  </a:lnTo>
                  <a:lnTo>
                    <a:pt x="122271" y="1131409"/>
                  </a:lnTo>
                  <a:lnTo>
                    <a:pt x="106553" y="1133983"/>
                  </a:lnTo>
                  <a:lnTo>
                    <a:pt x="106384" y="1101385"/>
                  </a:lnTo>
                  <a:lnTo>
                    <a:pt x="106251" y="1068752"/>
                  </a:lnTo>
                  <a:lnTo>
                    <a:pt x="106142" y="1036095"/>
                  </a:lnTo>
                  <a:lnTo>
                    <a:pt x="106045" y="1003426"/>
                  </a:lnTo>
                  <a:lnTo>
                    <a:pt x="100633" y="1043338"/>
                  </a:lnTo>
                  <a:lnTo>
                    <a:pt x="89810" y="1106064"/>
                  </a:lnTo>
                  <a:lnTo>
                    <a:pt x="78656" y="1146474"/>
                  </a:lnTo>
                  <a:lnTo>
                    <a:pt x="59690" y="1171067"/>
                  </a:lnTo>
                  <a:lnTo>
                    <a:pt x="53306" y="1168997"/>
                  </a:lnTo>
                  <a:lnTo>
                    <a:pt x="36322" y="1124331"/>
                  </a:lnTo>
                  <a:lnTo>
                    <a:pt x="27622" y="1070737"/>
                  </a:lnTo>
                  <a:lnTo>
                    <a:pt x="22352" y="1007999"/>
                  </a:lnTo>
                  <a:lnTo>
                    <a:pt x="19889" y="937773"/>
                  </a:lnTo>
                  <a:lnTo>
                    <a:pt x="19069" y="890452"/>
                  </a:lnTo>
                  <a:lnTo>
                    <a:pt x="18499" y="834994"/>
                  </a:lnTo>
                  <a:lnTo>
                    <a:pt x="18161" y="771398"/>
                  </a:lnTo>
                  <a:lnTo>
                    <a:pt x="18023" y="722963"/>
                  </a:lnTo>
                  <a:lnTo>
                    <a:pt x="17895" y="674526"/>
                  </a:lnTo>
                  <a:lnTo>
                    <a:pt x="17772" y="626087"/>
                  </a:lnTo>
                  <a:lnTo>
                    <a:pt x="17653" y="577643"/>
                  </a:lnTo>
                  <a:lnTo>
                    <a:pt x="17533" y="529193"/>
                  </a:lnTo>
                  <a:lnTo>
                    <a:pt x="17410" y="480736"/>
                  </a:lnTo>
                  <a:lnTo>
                    <a:pt x="17282" y="432270"/>
                  </a:lnTo>
                  <a:lnTo>
                    <a:pt x="17145" y="383794"/>
                  </a:lnTo>
                  <a:lnTo>
                    <a:pt x="16785" y="333696"/>
                  </a:lnTo>
                  <a:lnTo>
                    <a:pt x="16081" y="294100"/>
                  </a:lnTo>
                  <a:lnTo>
                    <a:pt x="13589" y="246507"/>
                  </a:lnTo>
                  <a:lnTo>
                    <a:pt x="127" y="213106"/>
                  </a:lnTo>
                  <a:lnTo>
                    <a:pt x="125" y="203483"/>
                  </a:lnTo>
                  <a:lnTo>
                    <a:pt x="111" y="193849"/>
                  </a:lnTo>
                  <a:lnTo>
                    <a:pt x="73" y="184191"/>
                  </a:lnTo>
                  <a:lnTo>
                    <a:pt x="0" y="17449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2858" y="1483994"/>
              <a:ext cx="835279" cy="15665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9346" y="1676146"/>
              <a:ext cx="859756" cy="18639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95526" y="1666747"/>
              <a:ext cx="5520055" cy="2237105"/>
            </a:xfrm>
            <a:custGeom>
              <a:avLst/>
              <a:gdLst/>
              <a:ahLst/>
              <a:cxnLst/>
              <a:rect l="l" t="t" r="r" b="b"/>
              <a:pathLst>
                <a:path w="5520055" h="2237104">
                  <a:moveTo>
                    <a:pt x="1839340" y="577468"/>
                  </a:moveTo>
                  <a:lnTo>
                    <a:pt x="1867540" y="606061"/>
                  </a:lnTo>
                  <a:lnTo>
                    <a:pt x="1881413" y="659707"/>
                  </a:lnTo>
                  <a:lnTo>
                    <a:pt x="1890851" y="722139"/>
                  </a:lnTo>
                  <a:lnTo>
                    <a:pt x="1895568" y="784340"/>
                  </a:lnTo>
                  <a:lnTo>
                    <a:pt x="1897173" y="827373"/>
                  </a:lnTo>
                  <a:lnTo>
                    <a:pt x="1898755" y="884646"/>
                  </a:lnTo>
                  <a:lnTo>
                    <a:pt x="1900301" y="956182"/>
                  </a:lnTo>
                  <a:lnTo>
                    <a:pt x="1901389" y="1010183"/>
                  </a:lnTo>
                  <a:lnTo>
                    <a:pt x="1902478" y="1064194"/>
                  </a:lnTo>
                  <a:lnTo>
                    <a:pt x="1903566" y="1118212"/>
                  </a:lnTo>
                  <a:lnTo>
                    <a:pt x="1904655" y="1172232"/>
                  </a:lnTo>
                  <a:lnTo>
                    <a:pt x="1905743" y="1226250"/>
                  </a:lnTo>
                  <a:lnTo>
                    <a:pt x="1906832" y="1280261"/>
                  </a:lnTo>
                  <a:lnTo>
                    <a:pt x="1907921" y="1334262"/>
                  </a:lnTo>
                  <a:lnTo>
                    <a:pt x="1909238" y="1388554"/>
                  </a:lnTo>
                  <a:lnTo>
                    <a:pt x="1911223" y="1429385"/>
                  </a:lnTo>
                  <a:lnTo>
                    <a:pt x="1913509" y="1443101"/>
                  </a:lnTo>
                  <a:lnTo>
                    <a:pt x="1914652" y="1448562"/>
                  </a:lnTo>
                  <a:lnTo>
                    <a:pt x="1916049" y="1451102"/>
                  </a:lnTo>
                  <a:lnTo>
                    <a:pt x="1917446" y="1450848"/>
                  </a:lnTo>
                  <a:lnTo>
                    <a:pt x="1919571" y="1448061"/>
                  </a:lnTo>
                  <a:lnTo>
                    <a:pt x="1921589" y="1440465"/>
                  </a:lnTo>
                  <a:lnTo>
                    <a:pt x="1923536" y="1428059"/>
                  </a:lnTo>
                  <a:lnTo>
                    <a:pt x="1925447" y="1410842"/>
                  </a:lnTo>
                  <a:lnTo>
                    <a:pt x="1927225" y="1418843"/>
                  </a:lnTo>
                  <a:lnTo>
                    <a:pt x="1929002" y="1426972"/>
                  </a:lnTo>
                  <a:lnTo>
                    <a:pt x="1930908" y="1434973"/>
                  </a:lnTo>
                  <a:lnTo>
                    <a:pt x="1927425" y="1471592"/>
                  </a:lnTo>
                  <a:lnTo>
                    <a:pt x="1920031" y="1529020"/>
                  </a:lnTo>
                  <a:lnTo>
                    <a:pt x="1907095" y="1577562"/>
                  </a:lnTo>
                  <a:lnTo>
                    <a:pt x="1896618" y="1588007"/>
                  </a:lnTo>
                  <a:lnTo>
                    <a:pt x="1890355" y="1586630"/>
                  </a:lnTo>
                  <a:lnTo>
                    <a:pt x="1871442" y="1530943"/>
                  </a:lnTo>
                  <a:lnTo>
                    <a:pt x="1865762" y="1472598"/>
                  </a:lnTo>
                  <a:lnTo>
                    <a:pt x="1863852" y="1435735"/>
                  </a:lnTo>
                  <a:lnTo>
                    <a:pt x="1851372" y="1506815"/>
                  </a:lnTo>
                  <a:lnTo>
                    <a:pt x="1839261" y="1558131"/>
                  </a:lnTo>
                  <a:lnTo>
                    <a:pt x="1827508" y="1589682"/>
                  </a:lnTo>
                  <a:lnTo>
                    <a:pt x="1816100" y="1601469"/>
                  </a:lnTo>
                  <a:lnTo>
                    <a:pt x="1809740" y="1599064"/>
                  </a:lnTo>
                  <a:lnTo>
                    <a:pt x="1793113" y="1550415"/>
                  </a:lnTo>
                  <a:lnTo>
                    <a:pt x="1785365" y="1489836"/>
                  </a:lnTo>
                  <a:lnTo>
                    <a:pt x="1781810" y="1414779"/>
                  </a:lnTo>
                  <a:lnTo>
                    <a:pt x="1781718" y="1360297"/>
                  </a:lnTo>
                  <a:lnTo>
                    <a:pt x="1783556" y="1308290"/>
                  </a:lnTo>
                  <a:lnTo>
                    <a:pt x="1787346" y="1258760"/>
                  </a:lnTo>
                  <a:lnTo>
                    <a:pt x="1793113" y="1211706"/>
                  </a:lnTo>
                  <a:lnTo>
                    <a:pt x="1799920" y="1172513"/>
                  </a:lnTo>
                  <a:lnTo>
                    <a:pt x="1809409" y="1128102"/>
                  </a:lnTo>
                  <a:lnTo>
                    <a:pt x="1821642" y="1078497"/>
                  </a:lnTo>
                  <a:lnTo>
                    <a:pt x="1836679" y="1023722"/>
                  </a:lnTo>
                  <a:lnTo>
                    <a:pt x="1854581" y="963802"/>
                  </a:lnTo>
                  <a:lnTo>
                    <a:pt x="1854084" y="939323"/>
                  </a:lnTo>
                  <a:lnTo>
                    <a:pt x="1853565" y="914844"/>
                  </a:lnTo>
                  <a:lnTo>
                    <a:pt x="1853045" y="890365"/>
                  </a:lnTo>
                  <a:lnTo>
                    <a:pt x="1852549" y="865886"/>
                  </a:lnTo>
                  <a:lnTo>
                    <a:pt x="1851477" y="815782"/>
                  </a:lnTo>
                  <a:lnTo>
                    <a:pt x="1850358" y="775954"/>
                  </a:lnTo>
                  <a:lnTo>
                    <a:pt x="1847977" y="727075"/>
                  </a:lnTo>
                  <a:lnTo>
                    <a:pt x="1842494" y="689016"/>
                  </a:lnTo>
                  <a:lnTo>
                    <a:pt x="1831975" y="658113"/>
                  </a:lnTo>
                  <a:lnTo>
                    <a:pt x="1827657" y="658876"/>
                  </a:lnTo>
                  <a:lnTo>
                    <a:pt x="1809051" y="702093"/>
                  </a:lnTo>
                  <a:lnTo>
                    <a:pt x="1807337" y="724330"/>
                  </a:lnTo>
                  <a:lnTo>
                    <a:pt x="1807337" y="736473"/>
                  </a:lnTo>
                  <a:lnTo>
                    <a:pt x="1807817" y="748024"/>
                  </a:lnTo>
                  <a:lnTo>
                    <a:pt x="1808892" y="760777"/>
                  </a:lnTo>
                  <a:lnTo>
                    <a:pt x="1810587" y="774745"/>
                  </a:lnTo>
                  <a:lnTo>
                    <a:pt x="1812925" y="789939"/>
                  </a:lnTo>
                  <a:lnTo>
                    <a:pt x="1816119" y="811651"/>
                  </a:lnTo>
                  <a:lnTo>
                    <a:pt x="1820033" y="854358"/>
                  </a:lnTo>
                  <a:lnTo>
                    <a:pt x="1820963" y="899929"/>
                  </a:lnTo>
                  <a:lnTo>
                    <a:pt x="1818816" y="943935"/>
                  </a:lnTo>
                  <a:lnTo>
                    <a:pt x="1810083" y="991409"/>
                  </a:lnTo>
                  <a:lnTo>
                    <a:pt x="1801495" y="1001902"/>
                  </a:lnTo>
                  <a:lnTo>
                    <a:pt x="1796516" y="1000240"/>
                  </a:lnTo>
                  <a:lnTo>
                    <a:pt x="1779984" y="945034"/>
                  </a:lnTo>
                  <a:lnTo>
                    <a:pt x="1775602" y="899227"/>
                  </a:lnTo>
                  <a:lnTo>
                    <a:pt x="1774604" y="836435"/>
                  </a:lnTo>
                  <a:lnTo>
                    <a:pt x="1775666" y="799893"/>
                  </a:lnTo>
                  <a:lnTo>
                    <a:pt x="1781302" y="728726"/>
                  </a:lnTo>
                  <a:lnTo>
                    <a:pt x="1791366" y="666575"/>
                  </a:lnTo>
                  <a:lnTo>
                    <a:pt x="1805432" y="619760"/>
                  </a:lnTo>
                  <a:lnTo>
                    <a:pt x="1830524" y="581255"/>
                  </a:lnTo>
                  <a:lnTo>
                    <a:pt x="1839340" y="577468"/>
                  </a:lnTo>
                  <a:close/>
                </a:path>
                <a:path w="5520055" h="2237104">
                  <a:moveTo>
                    <a:pt x="1403858" y="649859"/>
                  </a:moveTo>
                  <a:lnTo>
                    <a:pt x="1431825" y="678344"/>
                  </a:lnTo>
                  <a:lnTo>
                    <a:pt x="1445452" y="732043"/>
                  </a:lnTo>
                  <a:lnTo>
                    <a:pt x="1454648" y="794527"/>
                  </a:lnTo>
                  <a:lnTo>
                    <a:pt x="1459057" y="856751"/>
                  </a:lnTo>
                  <a:lnTo>
                    <a:pt x="1460452" y="899842"/>
                  </a:lnTo>
                  <a:lnTo>
                    <a:pt x="1461775" y="957197"/>
                  </a:lnTo>
                  <a:lnTo>
                    <a:pt x="1463039" y="1028826"/>
                  </a:lnTo>
                  <a:lnTo>
                    <a:pt x="1463863" y="1082874"/>
                  </a:lnTo>
                  <a:lnTo>
                    <a:pt x="1464698" y="1136922"/>
                  </a:lnTo>
                  <a:lnTo>
                    <a:pt x="1465539" y="1190969"/>
                  </a:lnTo>
                  <a:lnTo>
                    <a:pt x="1466382" y="1245017"/>
                  </a:lnTo>
                  <a:lnTo>
                    <a:pt x="1467223" y="1299064"/>
                  </a:lnTo>
                  <a:lnTo>
                    <a:pt x="1468058" y="1353112"/>
                  </a:lnTo>
                  <a:lnTo>
                    <a:pt x="1468882" y="1407160"/>
                  </a:lnTo>
                  <a:lnTo>
                    <a:pt x="1469380" y="1437401"/>
                  </a:lnTo>
                  <a:lnTo>
                    <a:pt x="1470471" y="1479311"/>
                  </a:lnTo>
                  <a:lnTo>
                    <a:pt x="1475104" y="1521460"/>
                  </a:lnTo>
                  <a:lnTo>
                    <a:pt x="1476375" y="1524000"/>
                  </a:lnTo>
                  <a:lnTo>
                    <a:pt x="1477772" y="1523746"/>
                  </a:lnTo>
                  <a:lnTo>
                    <a:pt x="1479917" y="1521031"/>
                  </a:lnTo>
                  <a:lnTo>
                    <a:pt x="1481978" y="1513459"/>
                  </a:lnTo>
                  <a:lnTo>
                    <a:pt x="1483969" y="1501028"/>
                  </a:lnTo>
                  <a:lnTo>
                    <a:pt x="1485900" y="1483740"/>
                  </a:lnTo>
                  <a:lnTo>
                    <a:pt x="1487804" y="1491868"/>
                  </a:lnTo>
                  <a:lnTo>
                    <a:pt x="1489456" y="1499869"/>
                  </a:lnTo>
                  <a:lnTo>
                    <a:pt x="1491234" y="1507998"/>
                  </a:lnTo>
                  <a:lnTo>
                    <a:pt x="1487638" y="1544619"/>
                  </a:lnTo>
                  <a:lnTo>
                    <a:pt x="1480018" y="1602099"/>
                  </a:lnTo>
                  <a:lnTo>
                    <a:pt x="1466929" y="1650666"/>
                  </a:lnTo>
                  <a:lnTo>
                    <a:pt x="1456436" y="1661160"/>
                  </a:lnTo>
                  <a:lnTo>
                    <a:pt x="1450119" y="1659727"/>
                  </a:lnTo>
                  <a:lnTo>
                    <a:pt x="1431430" y="1603966"/>
                  </a:lnTo>
                  <a:lnTo>
                    <a:pt x="1426045" y="1545570"/>
                  </a:lnTo>
                  <a:lnTo>
                    <a:pt x="1424305" y="1508632"/>
                  </a:lnTo>
                  <a:lnTo>
                    <a:pt x="1411511" y="1579786"/>
                  </a:lnTo>
                  <a:lnTo>
                    <a:pt x="1399206" y="1631140"/>
                  </a:lnTo>
                  <a:lnTo>
                    <a:pt x="1387353" y="1662705"/>
                  </a:lnTo>
                  <a:lnTo>
                    <a:pt x="1375918" y="1674494"/>
                  </a:lnTo>
                  <a:lnTo>
                    <a:pt x="1369506" y="1672143"/>
                  </a:lnTo>
                  <a:lnTo>
                    <a:pt x="1353058" y="1623440"/>
                  </a:lnTo>
                  <a:lnTo>
                    <a:pt x="1345628" y="1562861"/>
                  </a:lnTo>
                  <a:lnTo>
                    <a:pt x="1342390" y="1487804"/>
                  </a:lnTo>
                  <a:lnTo>
                    <a:pt x="1342564" y="1433228"/>
                  </a:lnTo>
                  <a:lnTo>
                    <a:pt x="1344644" y="1381140"/>
                  </a:lnTo>
                  <a:lnTo>
                    <a:pt x="1348676" y="1331553"/>
                  </a:lnTo>
                  <a:lnTo>
                    <a:pt x="1354709" y="1284477"/>
                  </a:lnTo>
                  <a:lnTo>
                    <a:pt x="1361621" y="1245221"/>
                  </a:lnTo>
                  <a:lnTo>
                    <a:pt x="1371271" y="1200765"/>
                  </a:lnTo>
                  <a:lnTo>
                    <a:pt x="1383713" y="1151121"/>
                  </a:lnTo>
                  <a:lnTo>
                    <a:pt x="1399002" y="1096302"/>
                  </a:lnTo>
                  <a:lnTo>
                    <a:pt x="1417193" y="1036319"/>
                  </a:lnTo>
                  <a:lnTo>
                    <a:pt x="1416812" y="1011840"/>
                  </a:lnTo>
                  <a:lnTo>
                    <a:pt x="1416431" y="987361"/>
                  </a:lnTo>
                  <a:lnTo>
                    <a:pt x="1416050" y="962882"/>
                  </a:lnTo>
                  <a:lnTo>
                    <a:pt x="1415669" y="938402"/>
                  </a:lnTo>
                  <a:lnTo>
                    <a:pt x="1414839" y="888279"/>
                  </a:lnTo>
                  <a:lnTo>
                    <a:pt x="1413890" y="848407"/>
                  </a:lnTo>
                  <a:lnTo>
                    <a:pt x="1411732" y="799464"/>
                  </a:lnTo>
                  <a:lnTo>
                    <a:pt x="1406481" y="761406"/>
                  </a:lnTo>
                  <a:lnTo>
                    <a:pt x="1396111" y="730503"/>
                  </a:lnTo>
                  <a:lnTo>
                    <a:pt x="1391793" y="731265"/>
                  </a:lnTo>
                  <a:lnTo>
                    <a:pt x="1372931" y="774483"/>
                  </a:lnTo>
                  <a:lnTo>
                    <a:pt x="1371092" y="808863"/>
                  </a:lnTo>
                  <a:lnTo>
                    <a:pt x="1371496" y="820414"/>
                  </a:lnTo>
                  <a:lnTo>
                    <a:pt x="1372520" y="833167"/>
                  </a:lnTo>
                  <a:lnTo>
                    <a:pt x="1374163" y="847135"/>
                  </a:lnTo>
                  <a:lnTo>
                    <a:pt x="1376426" y="862329"/>
                  </a:lnTo>
                  <a:lnTo>
                    <a:pt x="1379525" y="884096"/>
                  </a:lnTo>
                  <a:lnTo>
                    <a:pt x="1383248" y="926820"/>
                  </a:lnTo>
                  <a:lnTo>
                    <a:pt x="1383917" y="972466"/>
                  </a:lnTo>
                  <a:lnTo>
                    <a:pt x="1381579" y="1016559"/>
                  </a:lnTo>
                  <a:lnTo>
                    <a:pt x="1372663" y="1064037"/>
                  </a:lnTo>
                  <a:lnTo>
                    <a:pt x="1364107" y="1074419"/>
                  </a:lnTo>
                  <a:lnTo>
                    <a:pt x="1359076" y="1072774"/>
                  </a:lnTo>
                  <a:lnTo>
                    <a:pt x="1342818" y="1017567"/>
                  </a:lnTo>
                  <a:lnTo>
                    <a:pt x="1338627" y="971744"/>
                  </a:lnTo>
                  <a:lnTo>
                    <a:pt x="1337818" y="946023"/>
                  </a:lnTo>
                  <a:lnTo>
                    <a:pt x="1337897" y="908825"/>
                  </a:lnTo>
                  <a:lnTo>
                    <a:pt x="1341532" y="836384"/>
                  </a:lnTo>
                  <a:lnTo>
                    <a:pt x="1349835" y="768139"/>
                  </a:lnTo>
                  <a:lnTo>
                    <a:pt x="1362043" y="713569"/>
                  </a:lnTo>
                  <a:lnTo>
                    <a:pt x="1377944" y="674719"/>
                  </a:lnTo>
                  <a:lnTo>
                    <a:pt x="1394966" y="653589"/>
                  </a:lnTo>
                  <a:lnTo>
                    <a:pt x="1403858" y="649859"/>
                  </a:lnTo>
                  <a:close/>
                </a:path>
                <a:path w="5520055" h="2237104">
                  <a:moveTo>
                    <a:pt x="972566" y="721360"/>
                  </a:moveTo>
                  <a:lnTo>
                    <a:pt x="997838" y="761111"/>
                  </a:lnTo>
                  <a:lnTo>
                    <a:pt x="1007221" y="814911"/>
                  </a:lnTo>
                  <a:lnTo>
                    <a:pt x="1014603" y="892048"/>
                  </a:lnTo>
                  <a:lnTo>
                    <a:pt x="1020687" y="847304"/>
                  </a:lnTo>
                  <a:lnTo>
                    <a:pt x="1026604" y="809085"/>
                  </a:lnTo>
                  <a:lnTo>
                    <a:pt x="1038225" y="752221"/>
                  </a:lnTo>
                  <a:lnTo>
                    <a:pt x="1056530" y="710037"/>
                  </a:lnTo>
                  <a:lnTo>
                    <a:pt x="1062990" y="706374"/>
                  </a:lnTo>
                  <a:lnTo>
                    <a:pt x="1070518" y="708017"/>
                  </a:lnTo>
                  <a:lnTo>
                    <a:pt x="1088771" y="748664"/>
                  </a:lnTo>
                  <a:lnTo>
                    <a:pt x="1097391" y="799988"/>
                  </a:lnTo>
                  <a:lnTo>
                    <a:pt x="1103249" y="864362"/>
                  </a:lnTo>
                  <a:lnTo>
                    <a:pt x="1105348" y="905077"/>
                  </a:lnTo>
                  <a:lnTo>
                    <a:pt x="1107090" y="956532"/>
                  </a:lnTo>
                  <a:lnTo>
                    <a:pt x="1108499" y="1018702"/>
                  </a:lnTo>
                  <a:lnTo>
                    <a:pt x="1109599" y="1091564"/>
                  </a:lnTo>
                  <a:lnTo>
                    <a:pt x="1110170" y="1141523"/>
                  </a:lnTo>
                  <a:lnTo>
                    <a:pt x="1110743" y="1191480"/>
                  </a:lnTo>
                  <a:lnTo>
                    <a:pt x="1111320" y="1241434"/>
                  </a:lnTo>
                  <a:lnTo>
                    <a:pt x="1111900" y="1291383"/>
                  </a:lnTo>
                  <a:lnTo>
                    <a:pt x="1112487" y="1341327"/>
                  </a:lnTo>
                  <a:lnTo>
                    <a:pt x="1113081" y="1391263"/>
                  </a:lnTo>
                  <a:lnTo>
                    <a:pt x="1113684" y="1441190"/>
                  </a:lnTo>
                  <a:lnTo>
                    <a:pt x="1114298" y="1491106"/>
                  </a:lnTo>
                  <a:lnTo>
                    <a:pt x="1115087" y="1542037"/>
                  </a:lnTo>
                  <a:lnTo>
                    <a:pt x="1116139" y="1582229"/>
                  </a:lnTo>
                  <a:lnTo>
                    <a:pt x="1119124" y="1630299"/>
                  </a:lnTo>
                  <a:lnTo>
                    <a:pt x="1132967" y="1663573"/>
                  </a:lnTo>
                  <a:lnTo>
                    <a:pt x="1133135" y="1672982"/>
                  </a:lnTo>
                  <a:lnTo>
                    <a:pt x="1133268" y="1682368"/>
                  </a:lnTo>
                  <a:lnTo>
                    <a:pt x="1133377" y="1691755"/>
                  </a:lnTo>
                  <a:lnTo>
                    <a:pt x="1133475" y="1701164"/>
                  </a:lnTo>
                  <a:lnTo>
                    <a:pt x="1113492" y="1704478"/>
                  </a:lnTo>
                  <a:lnTo>
                    <a:pt x="1093533" y="1707769"/>
                  </a:lnTo>
                  <a:lnTo>
                    <a:pt x="1073574" y="1711059"/>
                  </a:lnTo>
                  <a:lnTo>
                    <a:pt x="1053211" y="1676780"/>
                  </a:lnTo>
                  <a:lnTo>
                    <a:pt x="1057544" y="1671260"/>
                  </a:lnTo>
                  <a:lnTo>
                    <a:pt x="1061212" y="1661382"/>
                  </a:lnTo>
                  <a:lnTo>
                    <a:pt x="1067641" y="1609758"/>
                  </a:lnTo>
                  <a:lnTo>
                    <a:pt x="1068403" y="1544833"/>
                  </a:lnTo>
                  <a:lnTo>
                    <a:pt x="1068070" y="1498727"/>
                  </a:lnTo>
                  <a:lnTo>
                    <a:pt x="1067493" y="1446333"/>
                  </a:lnTo>
                  <a:lnTo>
                    <a:pt x="1066907" y="1393930"/>
                  </a:lnTo>
                  <a:lnTo>
                    <a:pt x="1066315" y="1341517"/>
                  </a:lnTo>
                  <a:lnTo>
                    <a:pt x="1065720" y="1289097"/>
                  </a:lnTo>
                  <a:lnTo>
                    <a:pt x="1065125" y="1236671"/>
                  </a:lnTo>
                  <a:lnTo>
                    <a:pt x="1064533" y="1184241"/>
                  </a:lnTo>
                  <a:lnTo>
                    <a:pt x="1063947" y="1131807"/>
                  </a:lnTo>
                  <a:lnTo>
                    <a:pt x="1063371" y="1079373"/>
                  </a:lnTo>
                  <a:lnTo>
                    <a:pt x="1062583" y="1020153"/>
                  </a:lnTo>
                  <a:lnTo>
                    <a:pt x="1061735" y="972804"/>
                  </a:lnTo>
                  <a:lnTo>
                    <a:pt x="1059815" y="913764"/>
                  </a:lnTo>
                  <a:lnTo>
                    <a:pt x="1055868" y="871474"/>
                  </a:lnTo>
                  <a:lnTo>
                    <a:pt x="1048766" y="845692"/>
                  </a:lnTo>
                  <a:lnTo>
                    <a:pt x="1045591" y="846201"/>
                  </a:lnTo>
                  <a:lnTo>
                    <a:pt x="1028285" y="900477"/>
                  </a:lnTo>
                  <a:lnTo>
                    <a:pt x="1021550" y="950960"/>
                  </a:lnTo>
                  <a:lnTo>
                    <a:pt x="1018159" y="982344"/>
                  </a:lnTo>
                  <a:lnTo>
                    <a:pt x="1018730" y="1034732"/>
                  </a:lnTo>
                  <a:lnTo>
                    <a:pt x="1019301" y="1087118"/>
                  </a:lnTo>
                  <a:lnTo>
                    <a:pt x="1019873" y="1139504"/>
                  </a:lnTo>
                  <a:lnTo>
                    <a:pt x="1020444" y="1191886"/>
                  </a:lnTo>
                  <a:lnTo>
                    <a:pt x="1021016" y="1244266"/>
                  </a:lnTo>
                  <a:lnTo>
                    <a:pt x="1021587" y="1296642"/>
                  </a:lnTo>
                  <a:lnTo>
                    <a:pt x="1022159" y="1349013"/>
                  </a:lnTo>
                  <a:lnTo>
                    <a:pt x="1022730" y="1401379"/>
                  </a:lnTo>
                  <a:lnTo>
                    <a:pt x="1023302" y="1453739"/>
                  </a:lnTo>
                  <a:lnTo>
                    <a:pt x="1023874" y="1506092"/>
                  </a:lnTo>
                  <a:lnTo>
                    <a:pt x="1024564" y="1553858"/>
                  </a:lnTo>
                  <a:lnTo>
                    <a:pt x="1026660" y="1619910"/>
                  </a:lnTo>
                  <a:lnTo>
                    <a:pt x="1033986" y="1667224"/>
                  </a:lnTo>
                  <a:lnTo>
                    <a:pt x="1043051" y="1678559"/>
                  </a:lnTo>
                  <a:lnTo>
                    <a:pt x="1043219" y="1687913"/>
                  </a:lnTo>
                  <a:lnTo>
                    <a:pt x="1043352" y="1697291"/>
                  </a:lnTo>
                  <a:lnTo>
                    <a:pt x="1043461" y="1706669"/>
                  </a:lnTo>
                  <a:lnTo>
                    <a:pt x="1043559" y="1716024"/>
                  </a:lnTo>
                  <a:lnTo>
                    <a:pt x="1023556" y="1719357"/>
                  </a:lnTo>
                  <a:lnTo>
                    <a:pt x="1003553" y="1722691"/>
                  </a:lnTo>
                  <a:lnTo>
                    <a:pt x="983551" y="1726025"/>
                  </a:lnTo>
                  <a:lnTo>
                    <a:pt x="963549" y="1729359"/>
                  </a:lnTo>
                  <a:lnTo>
                    <a:pt x="963453" y="1719949"/>
                  </a:lnTo>
                  <a:lnTo>
                    <a:pt x="963358" y="1710563"/>
                  </a:lnTo>
                  <a:lnTo>
                    <a:pt x="963263" y="1701176"/>
                  </a:lnTo>
                  <a:lnTo>
                    <a:pt x="963168" y="1691766"/>
                  </a:lnTo>
                  <a:lnTo>
                    <a:pt x="975979" y="1649158"/>
                  </a:lnTo>
                  <a:lnTo>
                    <a:pt x="978003" y="1608494"/>
                  </a:lnTo>
                  <a:lnTo>
                    <a:pt x="978122" y="1584420"/>
                  </a:lnTo>
                  <a:lnTo>
                    <a:pt x="978003" y="1552868"/>
                  </a:lnTo>
                  <a:lnTo>
                    <a:pt x="977646" y="1513839"/>
                  </a:lnTo>
                  <a:lnTo>
                    <a:pt x="977121" y="1461404"/>
                  </a:lnTo>
                  <a:lnTo>
                    <a:pt x="976596" y="1408969"/>
                  </a:lnTo>
                  <a:lnTo>
                    <a:pt x="976067" y="1356534"/>
                  </a:lnTo>
                  <a:lnTo>
                    <a:pt x="975534" y="1304099"/>
                  </a:lnTo>
                  <a:lnTo>
                    <a:pt x="974995" y="1251664"/>
                  </a:lnTo>
                  <a:lnTo>
                    <a:pt x="974449" y="1199229"/>
                  </a:lnTo>
                  <a:lnTo>
                    <a:pt x="973893" y="1146794"/>
                  </a:lnTo>
                  <a:lnTo>
                    <a:pt x="973328" y="1094359"/>
                  </a:lnTo>
                  <a:lnTo>
                    <a:pt x="972615" y="1034299"/>
                  </a:lnTo>
                  <a:lnTo>
                    <a:pt x="971819" y="986694"/>
                  </a:lnTo>
                  <a:lnTo>
                    <a:pt x="970026" y="928751"/>
                  </a:lnTo>
                  <a:lnTo>
                    <a:pt x="965864" y="887442"/>
                  </a:lnTo>
                  <a:lnTo>
                    <a:pt x="958469" y="859536"/>
                  </a:lnTo>
                  <a:lnTo>
                    <a:pt x="955548" y="860043"/>
                  </a:lnTo>
                  <a:lnTo>
                    <a:pt x="940016" y="903640"/>
                  </a:lnTo>
                  <a:lnTo>
                    <a:pt x="932432" y="960322"/>
                  </a:lnTo>
                  <a:lnTo>
                    <a:pt x="928497" y="997330"/>
                  </a:lnTo>
                  <a:lnTo>
                    <a:pt x="928995" y="1049714"/>
                  </a:lnTo>
                  <a:lnTo>
                    <a:pt x="929500" y="1102092"/>
                  </a:lnTo>
                  <a:lnTo>
                    <a:pt x="930010" y="1154466"/>
                  </a:lnTo>
                  <a:lnTo>
                    <a:pt x="930522" y="1206836"/>
                  </a:lnTo>
                  <a:lnTo>
                    <a:pt x="931037" y="1259204"/>
                  </a:lnTo>
                  <a:lnTo>
                    <a:pt x="931551" y="1311573"/>
                  </a:lnTo>
                  <a:lnTo>
                    <a:pt x="932063" y="1363943"/>
                  </a:lnTo>
                  <a:lnTo>
                    <a:pt x="932573" y="1416317"/>
                  </a:lnTo>
                  <a:lnTo>
                    <a:pt x="933078" y="1468695"/>
                  </a:lnTo>
                  <a:lnTo>
                    <a:pt x="933576" y="1521078"/>
                  </a:lnTo>
                  <a:lnTo>
                    <a:pt x="934291" y="1568275"/>
                  </a:lnTo>
                  <a:lnTo>
                    <a:pt x="935291" y="1606613"/>
                  </a:lnTo>
                  <a:lnTo>
                    <a:pt x="938149" y="1656714"/>
                  </a:lnTo>
                  <a:lnTo>
                    <a:pt x="951992" y="1693672"/>
                  </a:lnTo>
                  <a:lnTo>
                    <a:pt x="952087" y="1703026"/>
                  </a:lnTo>
                  <a:lnTo>
                    <a:pt x="952182" y="1712404"/>
                  </a:lnTo>
                  <a:lnTo>
                    <a:pt x="952277" y="1721782"/>
                  </a:lnTo>
                  <a:lnTo>
                    <a:pt x="952373" y="1731137"/>
                  </a:lnTo>
                  <a:lnTo>
                    <a:pt x="932465" y="1734470"/>
                  </a:lnTo>
                  <a:lnTo>
                    <a:pt x="912558" y="1737804"/>
                  </a:lnTo>
                  <a:lnTo>
                    <a:pt x="892651" y="1741138"/>
                  </a:lnTo>
                  <a:lnTo>
                    <a:pt x="872744" y="1744472"/>
                  </a:lnTo>
                  <a:lnTo>
                    <a:pt x="872648" y="1735044"/>
                  </a:lnTo>
                  <a:lnTo>
                    <a:pt x="872553" y="1725628"/>
                  </a:lnTo>
                  <a:lnTo>
                    <a:pt x="872458" y="1716236"/>
                  </a:lnTo>
                  <a:lnTo>
                    <a:pt x="872363" y="1706879"/>
                  </a:lnTo>
                  <a:lnTo>
                    <a:pt x="876843" y="1701258"/>
                  </a:lnTo>
                  <a:lnTo>
                    <a:pt x="886975" y="1647555"/>
                  </a:lnTo>
                  <a:lnTo>
                    <a:pt x="887737" y="1579546"/>
                  </a:lnTo>
                  <a:lnTo>
                    <a:pt x="887476" y="1528826"/>
                  </a:lnTo>
                  <a:lnTo>
                    <a:pt x="886994" y="1478710"/>
                  </a:lnTo>
                  <a:lnTo>
                    <a:pt x="886517" y="1428600"/>
                  </a:lnTo>
                  <a:lnTo>
                    <a:pt x="886044" y="1378495"/>
                  </a:lnTo>
                  <a:lnTo>
                    <a:pt x="885574" y="1328395"/>
                  </a:lnTo>
                  <a:lnTo>
                    <a:pt x="885106" y="1278298"/>
                  </a:lnTo>
                  <a:lnTo>
                    <a:pt x="884638" y="1228205"/>
                  </a:lnTo>
                  <a:lnTo>
                    <a:pt x="884170" y="1178115"/>
                  </a:lnTo>
                  <a:lnTo>
                    <a:pt x="883700" y="1128028"/>
                  </a:lnTo>
                  <a:lnTo>
                    <a:pt x="883227" y="1077942"/>
                  </a:lnTo>
                  <a:lnTo>
                    <a:pt x="882750" y="1027857"/>
                  </a:lnTo>
                  <a:lnTo>
                    <a:pt x="882269" y="977773"/>
                  </a:lnTo>
                  <a:lnTo>
                    <a:pt x="881628" y="927695"/>
                  </a:lnTo>
                  <a:lnTo>
                    <a:pt x="880665" y="888142"/>
                  </a:lnTo>
                  <a:lnTo>
                    <a:pt x="877824" y="840613"/>
                  </a:lnTo>
                  <a:lnTo>
                    <a:pt x="864107" y="807338"/>
                  </a:lnTo>
                  <a:lnTo>
                    <a:pt x="864012" y="797645"/>
                  </a:lnTo>
                  <a:lnTo>
                    <a:pt x="863917" y="787987"/>
                  </a:lnTo>
                  <a:lnTo>
                    <a:pt x="863822" y="778353"/>
                  </a:lnTo>
                  <a:lnTo>
                    <a:pt x="863726" y="768730"/>
                  </a:lnTo>
                  <a:lnTo>
                    <a:pt x="879346" y="766139"/>
                  </a:lnTo>
                  <a:lnTo>
                    <a:pt x="894953" y="763524"/>
                  </a:lnTo>
                  <a:lnTo>
                    <a:pt x="910536" y="760908"/>
                  </a:lnTo>
                  <a:lnTo>
                    <a:pt x="926084" y="758316"/>
                  </a:lnTo>
                  <a:lnTo>
                    <a:pt x="926443" y="790416"/>
                  </a:lnTo>
                  <a:lnTo>
                    <a:pt x="926766" y="822515"/>
                  </a:lnTo>
                  <a:lnTo>
                    <a:pt x="927066" y="854614"/>
                  </a:lnTo>
                  <a:lnTo>
                    <a:pt x="927354" y="886713"/>
                  </a:lnTo>
                  <a:lnTo>
                    <a:pt x="933199" y="845161"/>
                  </a:lnTo>
                  <a:lnTo>
                    <a:pt x="944177" y="781915"/>
                  </a:lnTo>
                  <a:lnTo>
                    <a:pt x="954867" y="744005"/>
                  </a:lnTo>
                  <a:lnTo>
                    <a:pt x="966364" y="724574"/>
                  </a:lnTo>
                  <a:lnTo>
                    <a:pt x="972566" y="721360"/>
                  </a:lnTo>
                  <a:close/>
                </a:path>
                <a:path w="5520055" h="2237104">
                  <a:moveTo>
                    <a:pt x="676656" y="770509"/>
                  </a:moveTo>
                  <a:lnTo>
                    <a:pt x="684331" y="771741"/>
                  </a:lnTo>
                  <a:lnTo>
                    <a:pt x="692150" y="778081"/>
                  </a:lnTo>
                  <a:lnTo>
                    <a:pt x="700158" y="789493"/>
                  </a:lnTo>
                  <a:lnTo>
                    <a:pt x="708406" y="805941"/>
                  </a:lnTo>
                  <a:lnTo>
                    <a:pt x="721338" y="803826"/>
                  </a:lnTo>
                  <a:lnTo>
                    <a:pt x="734234" y="801687"/>
                  </a:lnTo>
                  <a:lnTo>
                    <a:pt x="747107" y="799548"/>
                  </a:lnTo>
                  <a:lnTo>
                    <a:pt x="759968" y="797432"/>
                  </a:lnTo>
                  <a:lnTo>
                    <a:pt x="760231" y="826123"/>
                  </a:lnTo>
                  <a:lnTo>
                    <a:pt x="760460" y="854837"/>
                  </a:lnTo>
                  <a:lnTo>
                    <a:pt x="760664" y="883550"/>
                  </a:lnTo>
                  <a:lnTo>
                    <a:pt x="760857" y="912240"/>
                  </a:lnTo>
                  <a:lnTo>
                    <a:pt x="753522" y="913459"/>
                  </a:lnTo>
                  <a:lnTo>
                    <a:pt x="746188" y="914653"/>
                  </a:lnTo>
                  <a:lnTo>
                    <a:pt x="738854" y="915848"/>
                  </a:lnTo>
                  <a:lnTo>
                    <a:pt x="731519" y="917066"/>
                  </a:lnTo>
                  <a:lnTo>
                    <a:pt x="738774" y="964787"/>
                  </a:lnTo>
                  <a:lnTo>
                    <a:pt x="743457" y="1008126"/>
                  </a:lnTo>
                  <a:lnTo>
                    <a:pt x="746871" y="1065323"/>
                  </a:lnTo>
                  <a:lnTo>
                    <a:pt x="748284" y="1125474"/>
                  </a:lnTo>
                  <a:lnTo>
                    <a:pt x="748164" y="1176029"/>
                  </a:lnTo>
                  <a:lnTo>
                    <a:pt x="746855" y="1223311"/>
                  </a:lnTo>
                  <a:lnTo>
                    <a:pt x="744354" y="1267331"/>
                  </a:lnTo>
                  <a:lnTo>
                    <a:pt x="740663" y="1308100"/>
                  </a:lnTo>
                  <a:lnTo>
                    <a:pt x="730377" y="1378188"/>
                  </a:lnTo>
                  <a:lnTo>
                    <a:pt x="716661" y="1432178"/>
                  </a:lnTo>
                  <a:lnTo>
                    <a:pt x="695390" y="1476398"/>
                  </a:lnTo>
                  <a:lnTo>
                    <a:pt x="688467" y="1480312"/>
                  </a:lnTo>
                  <a:lnTo>
                    <a:pt x="681863" y="1479550"/>
                  </a:lnTo>
                  <a:lnTo>
                    <a:pt x="669290" y="1478279"/>
                  </a:lnTo>
                  <a:lnTo>
                    <a:pt x="654901" y="1527567"/>
                  </a:lnTo>
                  <a:lnTo>
                    <a:pt x="652526" y="1585467"/>
                  </a:lnTo>
                  <a:lnTo>
                    <a:pt x="652907" y="1603402"/>
                  </a:lnTo>
                  <a:lnTo>
                    <a:pt x="657479" y="1646301"/>
                  </a:lnTo>
                  <a:lnTo>
                    <a:pt x="672465" y="1667890"/>
                  </a:lnTo>
                  <a:lnTo>
                    <a:pt x="679608" y="1666176"/>
                  </a:lnTo>
                  <a:lnTo>
                    <a:pt x="686752" y="1664462"/>
                  </a:lnTo>
                  <a:lnTo>
                    <a:pt x="693896" y="1662747"/>
                  </a:lnTo>
                  <a:lnTo>
                    <a:pt x="701040" y="1661032"/>
                  </a:lnTo>
                  <a:lnTo>
                    <a:pt x="717024" y="1661410"/>
                  </a:lnTo>
                  <a:lnTo>
                    <a:pt x="749046" y="1701164"/>
                  </a:lnTo>
                  <a:lnTo>
                    <a:pt x="763778" y="1783635"/>
                  </a:lnTo>
                  <a:lnTo>
                    <a:pt x="767691" y="1838985"/>
                  </a:lnTo>
                  <a:lnTo>
                    <a:pt x="769366" y="1903729"/>
                  </a:lnTo>
                  <a:lnTo>
                    <a:pt x="769199" y="1947116"/>
                  </a:lnTo>
                  <a:lnTo>
                    <a:pt x="767937" y="1988692"/>
                  </a:lnTo>
                  <a:lnTo>
                    <a:pt x="765579" y="2028459"/>
                  </a:lnTo>
                  <a:lnTo>
                    <a:pt x="762126" y="2066416"/>
                  </a:lnTo>
                  <a:lnTo>
                    <a:pt x="752570" y="2131075"/>
                  </a:lnTo>
                  <a:lnTo>
                    <a:pt x="740156" y="2177160"/>
                  </a:lnTo>
                  <a:lnTo>
                    <a:pt x="717423" y="2219340"/>
                  </a:lnTo>
                  <a:lnTo>
                    <a:pt x="680999" y="2236563"/>
                  </a:lnTo>
                  <a:lnTo>
                    <a:pt x="671179" y="2233406"/>
                  </a:lnTo>
                  <a:lnTo>
                    <a:pt x="644761" y="2204549"/>
                  </a:lnTo>
                  <a:lnTo>
                    <a:pt x="627634" y="2150364"/>
                  </a:lnTo>
                  <a:lnTo>
                    <a:pt x="621712" y="2104723"/>
                  </a:lnTo>
                  <a:lnTo>
                    <a:pt x="619506" y="2056129"/>
                  </a:lnTo>
                  <a:lnTo>
                    <a:pt x="619748" y="2032623"/>
                  </a:lnTo>
                  <a:lnTo>
                    <a:pt x="622327" y="1989085"/>
                  </a:lnTo>
                  <a:lnTo>
                    <a:pt x="628074" y="1950126"/>
                  </a:lnTo>
                  <a:lnTo>
                    <a:pt x="645541" y="1901316"/>
                  </a:lnTo>
                  <a:lnTo>
                    <a:pt x="635845" y="1866195"/>
                  </a:lnTo>
                  <a:lnTo>
                    <a:pt x="628840" y="1824085"/>
                  </a:lnTo>
                  <a:lnTo>
                    <a:pt x="624502" y="1774997"/>
                  </a:lnTo>
                  <a:lnTo>
                    <a:pt x="622807" y="1718944"/>
                  </a:lnTo>
                  <a:lnTo>
                    <a:pt x="623145" y="1683107"/>
                  </a:lnTo>
                  <a:lnTo>
                    <a:pt x="627058" y="1612431"/>
                  </a:lnTo>
                  <a:lnTo>
                    <a:pt x="635478" y="1543996"/>
                  </a:lnTo>
                  <a:lnTo>
                    <a:pt x="648880" y="1482707"/>
                  </a:lnTo>
                  <a:lnTo>
                    <a:pt x="657606" y="1455039"/>
                  </a:lnTo>
                  <a:lnTo>
                    <a:pt x="647072" y="1429212"/>
                  </a:lnTo>
                  <a:lnTo>
                    <a:pt x="630674" y="1364509"/>
                  </a:lnTo>
                  <a:lnTo>
                    <a:pt x="624713" y="1325752"/>
                  </a:lnTo>
                  <a:lnTo>
                    <a:pt x="620091" y="1283059"/>
                  </a:lnTo>
                  <a:lnTo>
                    <a:pt x="616696" y="1236900"/>
                  </a:lnTo>
                  <a:lnTo>
                    <a:pt x="614515" y="1187289"/>
                  </a:lnTo>
                  <a:lnTo>
                    <a:pt x="613537" y="1134237"/>
                  </a:lnTo>
                  <a:lnTo>
                    <a:pt x="613890" y="1078412"/>
                  </a:lnTo>
                  <a:lnTo>
                    <a:pt x="615725" y="1025392"/>
                  </a:lnTo>
                  <a:lnTo>
                    <a:pt x="619059" y="975177"/>
                  </a:lnTo>
                  <a:lnTo>
                    <a:pt x="623912" y="927765"/>
                  </a:lnTo>
                  <a:lnTo>
                    <a:pt x="630301" y="883157"/>
                  </a:lnTo>
                  <a:lnTo>
                    <a:pt x="639883" y="835677"/>
                  </a:lnTo>
                  <a:lnTo>
                    <a:pt x="663001" y="779341"/>
                  </a:lnTo>
                  <a:lnTo>
                    <a:pt x="676656" y="770509"/>
                  </a:lnTo>
                  <a:close/>
                </a:path>
                <a:path w="5520055" h="2237104">
                  <a:moveTo>
                    <a:pt x="532892" y="794385"/>
                  </a:moveTo>
                  <a:lnTo>
                    <a:pt x="557911" y="843026"/>
                  </a:lnTo>
                  <a:lnTo>
                    <a:pt x="566451" y="900747"/>
                  </a:lnTo>
                  <a:lnTo>
                    <a:pt x="571754" y="971803"/>
                  </a:lnTo>
                  <a:lnTo>
                    <a:pt x="574262" y="1058386"/>
                  </a:lnTo>
                  <a:lnTo>
                    <a:pt x="575147" y="1122322"/>
                  </a:lnTo>
                  <a:lnTo>
                    <a:pt x="575818" y="1200023"/>
                  </a:lnTo>
                  <a:lnTo>
                    <a:pt x="576144" y="1254335"/>
                  </a:lnTo>
                  <a:lnTo>
                    <a:pt x="576471" y="1308637"/>
                  </a:lnTo>
                  <a:lnTo>
                    <a:pt x="576797" y="1362932"/>
                  </a:lnTo>
                  <a:lnTo>
                    <a:pt x="577124" y="1417224"/>
                  </a:lnTo>
                  <a:lnTo>
                    <a:pt x="577450" y="1471519"/>
                  </a:lnTo>
                  <a:lnTo>
                    <a:pt x="577777" y="1525821"/>
                  </a:lnTo>
                  <a:lnTo>
                    <a:pt x="578104" y="1580134"/>
                  </a:lnTo>
                  <a:lnTo>
                    <a:pt x="578631" y="1631164"/>
                  </a:lnTo>
                  <a:lnTo>
                    <a:pt x="579469" y="1671478"/>
                  </a:lnTo>
                  <a:lnTo>
                    <a:pt x="582168" y="1719961"/>
                  </a:lnTo>
                  <a:lnTo>
                    <a:pt x="595884" y="1752727"/>
                  </a:lnTo>
                  <a:lnTo>
                    <a:pt x="595959" y="1762136"/>
                  </a:lnTo>
                  <a:lnTo>
                    <a:pt x="596011" y="1771523"/>
                  </a:lnTo>
                  <a:lnTo>
                    <a:pt x="596062" y="1780909"/>
                  </a:lnTo>
                  <a:lnTo>
                    <a:pt x="596138" y="1790318"/>
                  </a:lnTo>
                  <a:lnTo>
                    <a:pt x="576591" y="1793557"/>
                  </a:lnTo>
                  <a:lnTo>
                    <a:pt x="557022" y="1796795"/>
                  </a:lnTo>
                  <a:lnTo>
                    <a:pt x="537452" y="1800034"/>
                  </a:lnTo>
                  <a:lnTo>
                    <a:pt x="517906" y="1803273"/>
                  </a:lnTo>
                  <a:lnTo>
                    <a:pt x="517830" y="1793916"/>
                  </a:lnTo>
                  <a:lnTo>
                    <a:pt x="517779" y="1784524"/>
                  </a:lnTo>
                  <a:lnTo>
                    <a:pt x="517727" y="1775108"/>
                  </a:lnTo>
                  <a:lnTo>
                    <a:pt x="517651" y="1765680"/>
                  </a:lnTo>
                  <a:lnTo>
                    <a:pt x="529971" y="1717675"/>
                  </a:lnTo>
                  <a:lnTo>
                    <a:pt x="531685" y="1671955"/>
                  </a:lnTo>
                  <a:lnTo>
                    <a:pt x="531971" y="1634664"/>
                  </a:lnTo>
                  <a:lnTo>
                    <a:pt x="531876" y="1587753"/>
                  </a:lnTo>
                  <a:lnTo>
                    <a:pt x="531621" y="1539493"/>
                  </a:lnTo>
                  <a:lnTo>
                    <a:pt x="531366" y="1491233"/>
                  </a:lnTo>
                  <a:lnTo>
                    <a:pt x="531109" y="1442973"/>
                  </a:lnTo>
                  <a:lnTo>
                    <a:pt x="530848" y="1394713"/>
                  </a:lnTo>
                  <a:lnTo>
                    <a:pt x="530584" y="1346453"/>
                  </a:lnTo>
                  <a:lnTo>
                    <a:pt x="530314" y="1298193"/>
                  </a:lnTo>
                  <a:lnTo>
                    <a:pt x="530038" y="1249933"/>
                  </a:lnTo>
                  <a:lnTo>
                    <a:pt x="529754" y="1201673"/>
                  </a:lnTo>
                  <a:lnTo>
                    <a:pt x="529463" y="1153414"/>
                  </a:lnTo>
                  <a:lnTo>
                    <a:pt x="529105" y="1098903"/>
                  </a:lnTo>
                  <a:lnTo>
                    <a:pt x="528605" y="1055560"/>
                  </a:lnTo>
                  <a:lnTo>
                    <a:pt x="527176" y="1002284"/>
                  </a:lnTo>
                  <a:lnTo>
                    <a:pt x="523587" y="963725"/>
                  </a:lnTo>
                  <a:lnTo>
                    <a:pt x="516890" y="938149"/>
                  </a:lnTo>
                  <a:lnTo>
                    <a:pt x="513969" y="938529"/>
                  </a:lnTo>
                  <a:lnTo>
                    <a:pt x="507105" y="947749"/>
                  </a:lnTo>
                  <a:lnTo>
                    <a:pt x="500586" y="972946"/>
                  </a:lnTo>
                  <a:lnTo>
                    <a:pt x="494377" y="1014146"/>
                  </a:lnTo>
                  <a:lnTo>
                    <a:pt x="488442" y="1071372"/>
                  </a:lnTo>
                  <a:lnTo>
                    <a:pt x="488708" y="1123683"/>
                  </a:lnTo>
                  <a:lnTo>
                    <a:pt x="488976" y="1175994"/>
                  </a:lnTo>
                  <a:lnTo>
                    <a:pt x="489245" y="1228305"/>
                  </a:lnTo>
                  <a:lnTo>
                    <a:pt x="489516" y="1280617"/>
                  </a:lnTo>
                  <a:lnTo>
                    <a:pt x="489791" y="1332928"/>
                  </a:lnTo>
                  <a:lnTo>
                    <a:pt x="490069" y="1385239"/>
                  </a:lnTo>
                  <a:lnTo>
                    <a:pt x="490352" y="1437551"/>
                  </a:lnTo>
                  <a:lnTo>
                    <a:pt x="490640" y="1489862"/>
                  </a:lnTo>
                  <a:lnTo>
                    <a:pt x="490934" y="1542173"/>
                  </a:lnTo>
                  <a:lnTo>
                    <a:pt x="491236" y="1594485"/>
                  </a:lnTo>
                  <a:lnTo>
                    <a:pt x="491690" y="1644278"/>
                  </a:lnTo>
                  <a:lnTo>
                    <a:pt x="492490" y="1683940"/>
                  </a:lnTo>
                  <a:lnTo>
                    <a:pt x="495173" y="1732914"/>
                  </a:lnTo>
                  <a:lnTo>
                    <a:pt x="507238" y="1767459"/>
                  </a:lnTo>
                  <a:lnTo>
                    <a:pt x="507313" y="1776815"/>
                  </a:lnTo>
                  <a:lnTo>
                    <a:pt x="507365" y="1786207"/>
                  </a:lnTo>
                  <a:lnTo>
                    <a:pt x="507416" y="1795623"/>
                  </a:lnTo>
                  <a:lnTo>
                    <a:pt x="507492" y="1805051"/>
                  </a:lnTo>
                  <a:lnTo>
                    <a:pt x="487945" y="1808289"/>
                  </a:lnTo>
                  <a:lnTo>
                    <a:pt x="468375" y="1811527"/>
                  </a:lnTo>
                  <a:lnTo>
                    <a:pt x="448806" y="1814766"/>
                  </a:lnTo>
                  <a:lnTo>
                    <a:pt x="429260" y="1818004"/>
                  </a:lnTo>
                  <a:lnTo>
                    <a:pt x="429240" y="1808595"/>
                  </a:lnTo>
                  <a:lnTo>
                    <a:pt x="429196" y="1799209"/>
                  </a:lnTo>
                  <a:lnTo>
                    <a:pt x="429152" y="1789822"/>
                  </a:lnTo>
                  <a:lnTo>
                    <a:pt x="429132" y="1780413"/>
                  </a:lnTo>
                  <a:lnTo>
                    <a:pt x="433633" y="1774844"/>
                  </a:lnTo>
                  <a:lnTo>
                    <a:pt x="437419" y="1765966"/>
                  </a:lnTo>
                  <a:lnTo>
                    <a:pt x="443990" y="1721086"/>
                  </a:lnTo>
                  <a:lnTo>
                    <a:pt x="445081" y="1653026"/>
                  </a:lnTo>
                  <a:lnTo>
                    <a:pt x="445007" y="1602231"/>
                  </a:lnTo>
                  <a:lnTo>
                    <a:pt x="444765" y="1552081"/>
                  </a:lnTo>
                  <a:lnTo>
                    <a:pt x="444523" y="1501936"/>
                  </a:lnTo>
                  <a:lnTo>
                    <a:pt x="444280" y="1451797"/>
                  </a:lnTo>
                  <a:lnTo>
                    <a:pt x="444038" y="1401662"/>
                  </a:lnTo>
                  <a:lnTo>
                    <a:pt x="443795" y="1351531"/>
                  </a:lnTo>
                  <a:lnTo>
                    <a:pt x="443553" y="1301404"/>
                  </a:lnTo>
                  <a:lnTo>
                    <a:pt x="443310" y="1251279"/>
                  </a:lnTo>
                  <a:lnTo>
                    <a:pt x="443068" y="1201157"/>
                  </a:lnTo>
                  <a:lnTo>
                    <a:pt x="442825" y="1151036"/>
                  </a:lnTo>
                  <a:lnTo>
                    <a:pt x="442583" y="1100916"/>
                  </a:lnTo>
                  <a:lnTo>
                    <a:pt x="442341" y="1050798"/>
                  </a:lnTo>
                  <a:lnTo>
                    <a:pt x="441960" y="1000700"/>
                  </a:lnTo>
                  <a:lnTo>
                    <a:pt x="441198" y="961104"/>
                  </a:lnTo>
                  <a:lnTo>
                    <a:pt x="438531" y="913511"/>
                  </a:lnTo>
                  <a:lnTo>
                    <a:pt x="425069" y="880237"/>
                  </a:lnTo>
                  <a:lnTo>
                    <a:pt x="424995" y="870541"/>
                  </a:lnTo>
                  <a:lnTo>
                    <a:pt x="424957" y="860869"/>
                  </a:lnTo>
                  <a:lnTo>
                    <a:pt x="424943" y="851197"/>
                  </a:lnTo>
                  <a:lnTo>
                    <a:pt x="424942" y="841501"/>
                  </a:lnTo>
                  <a:lnTo>
                    <a:pt x="440487" y="838930"/>
                  </a:lnTo>
                  <a:lnTo>
                    <a:pt x="456057" y="836358"/>
                  </a:lnTo>
                  <a:lnTo>
                    <a:pt x="471626" y="833786"/>
                  </a:lnTo>
                  <a:lnTo>
                    <a:pt x="487552" y="894349"/>
                  </a:lnTo>
                  <a:lnTo>
                    <a:pt x="487934" y="957579"/>
                  </a:lnTo>
                  <a:lnTo>
                    <a:pt x="493563" y="918646"/>
                  </a:lnTo>
                  <a:lnTo>
                    <a:pt x="504489" y="857496"/>
                  </a:lnTo>
                  <a:lnTo>
                    <a:pt x="515336" y="818155"/>
                  </a:lnTo>
                  <a:lnTo>
                    <a:pt x="526817" y="797720"/>
                  </a:lnTo>
                  <a:lnTo>
                    <a:pt x="532892" y="794385"/>
                  </a:lnTo>
                  <a:close/>
                </a:path>
                <a:path w="5520055" h="2237104">
                  <a:moveTo>
                    <a:pt x="1978406" y="226313"/>
                  </a:moveTo>
                  <a:lnTo>
                    <a:pt x="1980184" y="225932"/>
                  </a:lnTo>
                  <a:lnTo>
                    <a:pt x="1981962" y="225678"/>
                  </a:lnTo>
                  <a:lnTo>
                    <a:pt x="1983739" y="225425"/>
                  </a:lnTo>
                  <a:lnTo>
                    <a:pt x="1984828" y="276308"/>
                  </a:lnTo>
                  <a:lnTo>
                    <a:pt x="1985917" y="327181"/>
                  </a:lnTo>
                  <a:lnTo>
                    <a:pt x="1987005" y="378047"/>
                  </a:lnTo>
                  <a:lnTo>
                    <a:pt x="1988094" y="428910"/>
                  </a:lnTo>
                  <a:lnTo>
                    <a:pt x="1989182" y="479776"/>
                  </a:lnTo>
                  <a:lnTo>
                    <a:pt x="1990271" y="530649"/>
                  </a:lnTo>
                  <a:lnTo>
                    <a:pt x="1991360" y="581532"/>
                  </a:lnTo>
                  <a:lnTo>
                    <a:pt x="2000410" y="580028"/>
                  </a:lnTo>
                  <a:lnTo>
                    <a:pt x="2009473" y="578548"/>
                  </a:lnTo>
                  <a:lnTo>
                    <a:pt x="2018559" y="577068"/>
                  </a:lnTo>
                  <a:lnTo>
                    <a:pt x="2027682" y="575563"/>
                  </a:lnTo>
                  <a:lnTo>
                    <a:pt x="2028233" y="601303"/>
                  </a:lnTo>
                  <a:lnTo>
                    <a:pt x="2028761" y="627078"/>
                  </a:lnTo>
                  <a:lnTo>
                    <a:pt x="2029289" y="652877"/>
                  </a:lnTo>
                  <a:lnTo>
                    <a:pt x="2029840" y="678688"/>
                  </a:lnTo>
                  <a:lnTo>
                    <a:pt x="2020772" y="680138"/>
                  </a:lnTo>
                  <a:lnTo>
                    <a:pt x="2011679" y="681624"/>
                  </a:lnTo>
                  <a:lnTo>
                    <a:pt x="2002587" y="683134"/>
                  </a:lnTo>
                  <a:lnTo>
                    <a:pt x="1993519" y="684656"/>
                  </a:lnTo>
                  <a:lnTo>
                    <a:pt x="1994569" y="734729"/>
                  </a:lnTo>
                  <a:lnTo>
                    <a:pt x="1995623" y="784805"/>
                  </a:lnTo>
                  <a:lnTo>
                    <a:pt x="1996682" y="834886"/>
                  </a:lnTo>
                  <a:lnTo>
                    <a:pt x="1997742" y="884968"/>
                  </a:lnTo>
                  <a:lnTo>
                    <a:pt x="1998805" y="935053"/>
                  </a:lnTo>
                  <a:lnTo>
                    <a:pt x="1999868" y="985138"/>
                  </a:lnTo>
                  <a:lnTo>
                    <a:pt x="2000932" y="1035224"/>
                  </a:lnTo>
                  <a:lnTo>
                    <a:pt x="2001995" y="1085309"/>
                  </a:lnTo>
                  <a:lnTo>
                    <a:pt x="2003055" y="1135391"/>
                  </a:lnTo>
                  <a:lnTo>
                    <a:pt x="2004114" y="1185472"/>
                  </a:lnTo>
                  <a:lnTo>
                    <a:pt x="2005168" y="1235548"/>
                  </a:lnTo>
                  <a:lnTo>
                    <a:pt x="2006219" y="1285621"/>
                  </a:lnTo>
                  <a:lnTo>
                    <a:pt x="2007149" y="1324054"/>
                  </a:lnTo>
                  <a:lnTo>
                    <a:pt x="2008915" y="1378346"/>
                  </a:lnTo>
                  <a:lnTo>
                    <a:pt x="2013364" y="1425209"/>
                  </a:lnTo>
                  <a:lnTo>
                    <a:pt x="2019300" y="1447546"/>
                  </a:lnTo>
                  <a:lnTo>
                    <a:pt x="2021077" y="1447164"/>
                  </a:lnTo>
                  <a:lnTo>
                    <a:pt x="2026273" y="1439876"/>
                  </a:lnTo>
                  <a:lnTo>
                    <a:pt x="2031015" y="1419717"/>
                  </a:lnTo>
                  <a:lnTo>
                    <a:pt x="2035329" y="1386675"/>
                  </a:lnTo>
                  <a:lnTo>
                    <a:pt x="2039239" y="1340739"/>
                  </a:lnTo>
                  <a:lnTo>
                    <a:pt x="2041016" y="1348104"/>
                  </a:lnTo>
                  <a:lnTo>
                    <a:pt x="2042795" y="1355471"/>
                  </a:lnTo>
                  <a:lnTo>
                    <a:pt x="2044700" y="1362837"/>
                  </a:lnTo>
                  <a:lnTo>
                    <a:pt x="2038818" y="1451584"/>
                  </a:lnTo>
                  <a:lnTo>
                    <a:pt x="2030317" y="1515697"/>
                  </a:lnTo>
                  <a:lnTo>
                    <a:pt x="2019196" y="1555164"/>
                  </a:lnTo>
                  <a:lnTo>
                    <a:pt x="2005457" y="1569974"/>
                  </a:lnTo>
                  <a:lnTo>
                    <a:pt x="1998337" y="1567947"/>
                  </a:lnTo>
                  <a:lnTo>
                    <a:pt x="1979549" y="1522602"/>
                  </a:lnTo>
                  <a:lnTo>
                    <a:pt x="1970008" y="1469437"/>
                  </a:lnTo>
                  <a:lnTo>
                    <a:pt x="1964182" y="1409700"/>
                  </a:lnTo>
                  <a:lnTo>
                    <a:pt x="1961515" y="1344247"/>
                  </a:lnTo>
                  <a:lnTo>
                    <a:pt x="1960038" y="1288845"/>
                  </a:lnTo>
                  <a:lnTo>
                    <a:pt x="1958466" y="1218311"/>
                  </a:lnTo>
                  <a:lnTo>
                    <a:pt x="1957396" y="1165698"/>
                  </a:lnTo>
                  <a:lnTo>
                    <a:pt x="1956320" y="1113092"/>
                  </a:lnTo>
                  <a:lnTo>
                    <a:pt x="1955239" y="1060490"/>
                  </a:lnTo>
                  <a:lnTo>
                    <a:pt x="1954155" y="1007891"/>
                  </a:lnTo>
                  <a:lnTo>
                    <a:pt x="1953069" y="955293"/>
                  </a:lnTo>
                  <a:lnTo>
                    <a:pt x="1951983" y="902696"/>
                  </a:lnTo>
                  <a:lnTo>
                    <a:pt x="1950899" y="850097"/>
                  </a:lnTo>
                  <a:lnTo>
                    <a:pt x="1949818" y="797495"/>
                  </a:lnTo>
                  <a:lnTo>
                    <a:pt x="1948742" y="744889"/>
                  </a:lnTo>
                  <a:lnTo>
                    <a:pt x="1947672" y="692276"/>
                  </a:lnTo>
                  <a:lnTo>
                    <a:pt x="1940940" y="693419"/>
                  </a:lnTo>
                  <a:lnTo>
                    <a:pt x="1934337" y="694436"/>
                  </a:lnTo>
                  <a:lnTo>
                    <a:pt x="1927606" y="695578"/>
                  </a:lnTo>
                  <a:lnTo>
                    <a:pt x="1927415" y="686454"/>
                  </a:lnTo>
                  <a:lnTo>
                    <a:pt x="1927225" y="677354"/>
                  </a:lnTo>
                  <a:lnTo>
                    <a:pt x="1927034" y="668254"/>
                  </a:lnTo>
                  <a:lnTo>
                    <a:pt x="1926844" y="659129"/>
                  </a:lnTo>
                  <a:lnTo>
                    <a:pt x="1935884" y="610580"/>
                  </a:lnTo>
                  <a:lnTo>
                    <a:pt x="1944020" y="560958"/>
                  </a:lnTo>
                  <a:lnTo>
                    <a:pt x="1951347" y="510289"/>
                  </a:lnTo>
                  <a:lnTo>
                    <a:pt x="1957959" y="458597"/>
                  </a:lnTo>
                  <a:lnTo>
                    <a:pt x="1962767" y="415846"/>
                  </a:lnTo>
                  <a:lnTo>
                    <a:pt x="1967168" y="371255"/>
                  </a:lnTo>
                  <a:lnTo>
                    <a:pt x="1971208" y="324811"/>
                  </a:lnTo>
                  <a:lnTo>
                    <a:pt x="1974938" y="276501"/>
                  </a:lnTo>
                  <a:lnTo>
                    <a:pt x="1978406" y="226313"/>
                  </a:lnTo>
                  <a:close/>
                </a:path>
                <a:path w="5520055" h="2237104">
                  <a:moveTo>
                    <a:pt x="1570354" y="211454"/>
                  </a:moveTo>
                  <a:lnTo>
                    <a:pt x="1585880" y="208883"/>
                  </a:lnTo>
                  <a:lnTo>
                    <a:pt x="1601406" y="206311"/>
                  </a:lnTo>
                  <a:lnTo>
                    <a:pt x="1616932" y="203739"/>
                  </a:lnTo>
                  <a:lnTo>
                    <a:pt x="1632458" y="201167"/>
                  </a:lnTo>
                  <a:lnTo>
                    <a:pt x="1633358" y="252398"/>
                  </a:lnTo>
                  <a:lnTo>
                    <a:pt x="1634258" y="303634"/>
                  </a:lnTo>
                  <a:lnTo>
                    <a:pt x="1635157" y="354875"/>
                  </a:lnTo>
                  <a:lnTo>
                    <a:pt x="1636054" y="406121"/>
                  </a:lnTo>
                  <a:lnTo>
                    <a:pt x="1636948" y="457370"/>
                  </a:lnTo>
                  <a:lnTo>
                    <a:pt x="1637840" y="508623"/>
                  </a:lnTo>
                  <a:lnTo>
                    <a:pt x="1638729" y="559879"/>
                  </a:lnTo>
                  <a:lnTo>
                    <a:pt x="1639613" y="611138"/>
                  </a:lnTo>
                  <a:lnTo>
                    <a:pt x="1640493" y="662398"/>
                  </a:lnTo>
                  <a:lnTo>
                    <a:pt x="1641368" y="713659"/>
                  </a:lnTo>
                  <a:lnTo>
                    <a:pt x="1642237" y="764921"/>
                  </a:lnTo>
                  <a:lnTo>
                    <a:pt x="1647799" y="724777"/>
                  </a:lnTo>
                  <a:lnTo>
                    <a:pt x="1658256" y="663158"/>
                  </a:lnTo>
                  <a:lnTo>
                    <a:pt x="1668345" y="625609"/>
                  </a:lnTo>
                  <a:lnTo>
                    <a:pt x="1684401" y="603250"/>
                  </a:lnTo>
                  <a:lnTo>
                    <a:pt x="1691407" y="605339"/>
                  </a:lnTo>
                  <a:lnTo>
                    <a:pt x="1709927" y="651255"/>
                  </a:lnTo>
                  <a:lnTo>
                    <a:pt x="1719532" y="706469"/>
                  </a:lnTo>
                  <a:lnTo>
                    <a:pt x="1725802" y="771398"/>
                  </a:lnTo>
                  <a:lnTo>
                    <a:pt x="1729316" y="842713"/>
                  </a:lnTo>
                  <a:lnTo>
                    <a:pt x="1730859" y="890013"/>
                  </a:lnTo>
                  <a:lnTo>
                    <a:pt x="1732268" y="945068"/>
                  </a:lnTo>
                  <a:lnTo>
                    <a:pt x="1733550" y="1007872"/>
                  </a:lnTo>
                  <a:lnTo>
                    <a:pt x="1734536" y="1062238"/>
                  </a:lnTo>
                  <a:lnTo>
                    <a:pt x="1735534" y="1116592"/>
                  </a:lnTo>
                  <a:lnTo>
                    <a:pt x="1736539" y="1170934"/>
                  </a:lnTo>
                  <a:lnTo>
                    <a:pt x="1737545" y="1225267"/>
                  </a:lnTo>
                  <a:lnTo>
                    <a:pt x="1738550" y="1279594"/>
                  </a:lnTo>
                  <a:lnTo>
                    <a:pt x="1739548" y="1333916"/>
                  </a:lnTo>
                  <a:lnTo>
                    <a:pt x="1740535" y="1388237"/>
                  </a:lnTo>
                  <a:lnTo>
                    <a:pt x="1741679" y="1438693"/>
                  </a:lnTo>
                  <a:lnTo>
                    <a:pt x="1743027" y="1478613"/>
                  </a:lnTo>
                  <a:lnTo>
                    <a:pt x="1746377" y="1526793"/>
                  </a:lnTo>
                  <a:lnTo>
                    <a:pt x="1760347" y="1559432"/>
                  </a:lnTo>
                  <a:lnTo>
                    <a:pt x="1760537" y="1568842"/>
                  </a:lnTo>
                  <a:lnTo>
                    <a:pt x="1760727" y="1578228"/>
                  </a:lnTo>
                  <a:lnTo>
                    <a:pt x="1760918" y="1587615"/>
                  </a:lnTo>
                  <a:lnTo>
                    <a:pt x="1761109" y="1597025"/>
                  </a:lnTo>
                  <a:lnTo>
                    <a:pt x="1741507" y="1600263"/>
                  </a:lnTo>
                  <a:lnTo>
                    <a:pt x="1721929" y="1603502"/>
                  </a:lnTo>
                  <a:lnTo>
                    <a:pt x="1702351" y="1606740"/>
                  </a:lnTo>
                  <a:lnTo>
                    <a:pt x="1682114" y="1572514"/>
                  </a:lnTo>
                  <a:lnTo>
                    <a:pt x="1685849" y="1566489"/>
                  </a:lnTo>
                  <a:lnTo>
                    <a:pt x="1689036" y="1557178"/>
                  </a:lnTo>
                  <a:lnTo>
                    <a:pt x="1691651" y="1544581"/>
                  </a:lnTo>
                  <a:lnTo>
                    <a:pt x="1693672" y="1528699"/>
                  </a:lnTo>
                  <a:lnTo>
                    <a:pt x="1694699" y="1510049"/>
                  </a:lnTo>
                  <a:lnTo>
                    <a:pt x="1695132" y="1481709"/>
                  </a:lnTo>
                  <a:lnTo>
                    <a:pt x="1694993" y="1443652"/>
                  </a:lnTo>
                  <a:lnTo>
                    <a:pt x="1694307" y="1395856"/>
                  </a:lnTo>
                  <a:lnTo>
                    <a:pt x="1693455" y="1347592"/>
                  </a:lnTo>
                  <a:lnTo>
                    <a:pt x="1692597" y="1299320"/>
                  </a:lnTo>
                  <a:lnTo>
                    <a:pt x="1691734" y="1251044"/>
                  </a:lnTo>
                  <a:lnTo>
                    <a:pt x="1690867" y="1202764"/>
                  </a:lnTo>
                  <a:lnTo>
                    <a:pt x="1689999" y="1154482"/>
                  </a:lnTo>
                  <a:lnTo>
                    <a:pt x="1689132" y="1106202"/>
                  </a:lnTo>
                  <a:lnTo>
                    <a:pt x="1688269" y="1057926"/>
                  </a:lnTo>
                  <a:lnTo>
                    <a:pt x="1687411" y="1009654"/>
                  </a:lnTo>
                  <a:lnTo>
                    <a:pt x="1686560" y="961389"/>
                  </a:lnTo>
                  <a:lnTo>
                    <a:pt x="1685512" y="906571"/>
                  </a:lnTo>
                  <a:lnTo>
                    <a:pt x="1684464" y="863076"/>
                  </a:lnTo>
                  <a:lnTo>
                    <a:pt x="1682369" y="810005"/>
                  </a:lnTo>
                  <a:lnTo>
                    <a:pt x="1678314" y="772054"/>
                  </a:lnTo>
                  <a:lnTo>
                    <a:pt x="1671193" y="746505"/>
                  </a:lnTo>
                  <a:lnTo>
                    <a:pt x="1668272" y="747013"/>
                  </a:lnTo>
                  <a:lnTo>
                    <a:pt x="1653091" y="795321"/>
                  </a:lnTo>
                  <a:lnTo>
                    <a:pt x="1647273" y="846756"/>
                  </a:lnTo>
                  <a:lnTo>
                    <a:pt x="1644269" y="880617"/>
                  </a:lnTo>
                  <a:lnTo>
                    <a:pt x="1645183" y="932815"/>
                  </a:lnTo>
                  <a:lnTo>
                    <a:pt x="1646097" y="985013"/>
                  </a:lnTo>
                  <a:lnTo>
                    <a:pt x="1647012" y="1037212"/>
                  </a:lnTo>
                  <a:lnTo>
                    <a:pt x="1647926" y="1089414"/>
                  </a:lnTo>
                  <a:lnTo>
                    <a:pt x="1648841" y="1141618"/>
                  </a:lnTo>
                  <a:lnTo>
                    <a:pt x="1649755" y="1193827"/>
                  </a:lnTo>
                  <a:lnTo>
                    <a:pt x="1650669" y="1246040"/>
                  </a:lnTo>
                  <a:lnTo>
                    <a:pt x="1651584" y="1298259"/>
                  </a:lnTo>
                  <a:lnTo>
                    <a:pt x="1652498" y="1350483"/>
                  </a:lnTo>
                  <a:lnTo>
                    <a:pt x="1653413" y="1402714"/>
                  </a:lnTo>
                  <a:lnTo>
                    <a:pt x="1654415" y="1449909"/>
                  </a:lnTo>
                  <a:lnTo>
                    <a:pt x="1656752" y="1514818"/>
                  </a:lnTo>
                  <a:lnTo>
                    <a:pt x="1663446" y="1560385"/>
                  </a:lnTo>
                  <a:lnTo>
                    <a:pt x="1671827" y="1574164"/>
                  </a:lnTo>
                  <a:lnTo>
                    <a:pt x="1671998" y="1583519"/>
                  </a:lnTo>
                  <a:lnTo>
                    <a:pt x="1672145" y="1592897"/>
                  </a:lnTo>
                  <a:lnTo>
                    <a:pt x="1672292" y="1602275"/>
                  </a:lnTo>
                  <a:lnTo>
                    <a:pt x="1672463" y="1611629"/>
                  </a:lnTo>
                  <a:lnTo>
                    <a:pt x="1652861" y="1614941"/>
                  </a:lnTo>
                  <a:lnTo>
                    <a:pt x="1633283" y="1618218"/>
                  </a:lnTo>
                  <a:lnTo>
                    <a:pt x="1613705" y="1621470"/>
                  </a:lnTo>
                  <a:lnTo>
                    <a:pt x="1594103" y="1624711"/>
                  </a:lnTo>
                  <a:lnTo>
                    <a:pt x="1593933" y="1615301"/>
                  </a:lnTo>
                  <a:lnTo>
                    <a:pt x="1593786" y="1605914"/>
                  </a:lnTo>
                  <a:lnTo>
                    <a:pt x="1593639" y="1596528"/>
                  </a:lnTo>
                  <a:lnTo>
                    <a:pt x="1593469" y="1587118"/>
                  </a:lnTo>
                  <a:lnTo>
                    <a:pt x="1597925" y="1581570"/>
                  </a:lnTo>
                  <a:lnTo>
                    <a:pt x="1601597" y="1572736"/>
                  </a:lnTo>
                  <a:lnTo>
                    <a:pt x="1604506" y="1560615"/>
                  </a:lnTo>
                  <a:lnTo>
                    <a:pt x="1606677" y="1545209"/>
                  </a:lnTo>
                  <a:lnTo>
                    <a:pt x="1607631" y="1528064"/>
                  </a:lnTo>
                  <a:lnTo>
                    <a:pt x="1608026" y="1499869"/>
                  </a:lnTo>
                  <a:lnTo>
                    <a:pt x="1607873" y="1460627"/>
                  </a:lnTo>
                  <a:lnTo>
                    <a:pt x="1607185" y="1410335"/>
                  </a:lnTo>
                  <a:lnTo>
                    <a:pt x="1606302" y="1358219"/>
                  </a:lnTo>
                  <a:lnTo>
                    <a:pt x="1605420" y="1306105"/>
                  </a:lnTo>
                  <a:lnTo>
                    <a:pt x="1604538" y="1253993"/>
                  </a:lnTo>
                  <a:lnTo>
                    <a:pt x="1603655" y="1201882"/>
                  </a:lnTo>
                  <a:lnTo>
                    <a:pt x="1602773" y="1149772"/>
                  </a:lnTo>
                  <a:lnTo>
                    <a:pt x="1601891" y="1097664"/>
                  </a:lnTo>
                  <a:lnTo>
                    <a:pt x="1601008" y="1045556"/>
                  </a:lnTo>
                  <a:lnTo>
                    <a:pt x="1600126" y="993449"/>
                  </a:lnTo>
                  <a:lnTo>
                    <a:pt x="1599244" y="941342"/>
                  </a:lnTo>
                  <a:lnTo>
                    <a:pt x="1598361" y="889235"/>
                  </a:lnTo>
                  <a:lnTo>
                    <a:pt x="1597479" y="837128"/>
                  </a:lnTo>
                  <a:lnTo>
                    <a:pt x="1596597" y="785021"/>
                  </a:lnTo>
                  <a:lnTo>
                    <a:pt x="1595714" y="732913"/>
                  </a:lnTo>
                  <a:lnTo>
                    <a:pt x="1594832" y="680805"/>
                  </a:lnTo>
                  <a:lnTo>
                    <a:pt x="1593950" y="628695"/>
                  </a:lnTo>
                  <a:lnTo>
                    <a:pt x="1593067" y="576584"/>
                  </a:lnTo>
                  <a:lnTo>
                    <a:pt x="1592185" y="524472"/>
                  </a:lnTo>
                  <a:lnTo>
                    <a:pt x="1591303" y="472358"/>
                  </a:lnTo>
                  <a:lnTo>
                    <a:pt x="1590421" y="420242"/>
                  </a:lnTo>
                  <a:lnTo>
                    <a:pt x="1589371" y="370238"/>
                  </a:lnTo>
                  <a:lnTo>
                    <a:pt x="1588119" y="330723"/>
                  </a:lnTo>
                  <a:lnTo>
                    <a:pt x="1584960" y="283210"/>
                  </a:lnTo>
                  <a:lnTo>
                    <a:pt x="1570989" y="249936"/>
                  </a:lnTo>
                  <a:lnTo>
                    <a:pt x="1570872" y="240315"/>
                  </a:lnTo>
                  <a:lnTo>
                    <a:pt x="1570720" y="230695"/>
                  </a:lnTo>
                  <a:lnTo>
                    <a:pt x="1570543" y="221075"/>
                  </a:lnTo>
                  <a:lnTo>
                    <a:pt x="1570354" y="211454"/>
                  </a:lnTo>
                  <a:close/>
                </a:path>
                <a:path w="5520055" h="2237104">
                  <a:moveTo>
                    <a:pt x="120776" y="419607"/>
                  </a:moveTo>
                  <a:lnTo>
                    <a:pt x="157085" y="450058"/>
                  </a:lnTo>
                  <a:lnTo>
                    <a:pt x="176942" y="491557"/>
                  </a:lnTo>
                  <a:lnTo>
                    <a:pt x="182403" y="502412"/>
                  </a:lnTo>
                  <a:lnTo>
                    <a:pt x="186483" y="508789"/>
                  </a:lnTo>
                  <a:lnTo>
                    <a:pt x="189230" y="510666"/>
                  </a:lnTo>
                  <a:lnTo>
                    <a:pt x="191708" y="508688"/>
                  </a:lnTo>
                  <a:lnTo>
                    <a:pt x="199909" y="470277"/>
                  </a:lnTo>
                  <a:lnTo>
                    <a:pt x="202299" y="430946"/>
                  </a:lnTo>
                  <a:lnTo>
                    <a:pt x="202946" y="406018"/>
                  </a:lnTo>
                  <a:lnTo>
                    <a:pt x="205105" y="405638"/>
                  </a:lnTo>
                  <a:lnTo>
                    <a:pt x="207263" y="405256"/>
                  </a:lnTo>
                  <a:lnTo>
                    <a:pt x="209296" y="404875"/>
                  </a:lnTo>
                  <a:lnTo>
                    <a:pt x="209410" y="453986"/>
                  </a:lnTo>
                  <a:lnTo>
                    <a:pt x="210324" y="846874"/>
                  </a:lnTo>
                  <a:lnTo>
                    <a:pt x="210438" y="895985"/>
                  </a:lnTo>
                  <a:lnTo>
                    <a:pt x="208280" y="896238"/>
                  </a:lnTo>
                  <a:lnTo>
                    <a:pt x="206121" y="896619"/>
                  </a:lnTo>
                  <a:lnTo>
                    <a:pt x="204088" y="897001"/>
                  </a:lnTo>
                  <a:lnTo>
                    <a:pt x="201183" y="835861"/>
                  </a:lnTo>
                  <a:lnTo>
                    <a:pt x="197654" y="779827"/>
                  </a:lnTo>
                  <a:lnTo>
                    <a:pt x="193468" y="728900"/>
                  </a:lnTo>
                  <a:lnTo>
                    <a:pt x="188594" y="683085"/>
                  </a:lnTo>
                  <a:lnTo>
                    <a:pt x="183001" y="642386"/>
                  </a:lnTo>
                  <a:lnTo>
                    <a:pt x="166334" y="563709"/>
                  </a:lnTo>
                  <a:lnTo>
                    <a:pt x="144117" y="516187"/>
                  </a:lnTo>
                  <a:lnTo>
                    <a:pt x="132080" y="511810"/>
                  </a:lnTo>
                  <a:lnTo>
                    <a:pt x="122023" y="518261"/>
                  </a:lnTo>
                  <a:lnTo>
                    <a:pt x="103147" y="559548"/>
                  </a:lnTo>
                  <a:lnTo>
                    <a:pt x="86125" y="636746"/>
                  </a:lnTo>
                  <a:lnTo>
                    <a:pt x="79279" y="684847"/>
                  </a:lnTo>
                  <a:lnTo>
                    <a:pt x="73624" y="738663"/>
                  </a:lnTo>
                  <a:lnTo>
                    <a:pt x="69087" y="798194"/>
                  </a:lnTo>
                  <a:lnTo>
                    <a:pt x="66366" y="844443"/>
                  </a:lnTo>
                  <a:lnTo>
                    <a:pt x="64077" y="892076"/>
                  </a:lnTo>
                  <a:lnTo>
                    <a:pt x="62220" y="941093"/>
                  </a:lnTo>
                  <a:lnTo>
                    <a:pt x="60791" y="991494"/>
                  </a:lnTo>
                  <a:lnTo>
                    <a:pt x="59788" y="1043279"/>
                  </a:lnTo>
                  <a:lnTo>
                    <a:pt x="59210" y="1096448"/>
                  </a:lnTo>
                  <a:lnTo>
                    <a:pt x="59055" y="1151001"/>
                  </a:lnTo>
                  <a:lnTo>
                    <a:pt x="59210" y="1204605"/>
                  </a:lnTo>
                  <a:lnTo>
                    <a:pt x="59680" y="1256779"/>
                  </a:lnTo>
                  <a:lnTo>
                    <a:pt x="60464" y="1307522"/>
                  </a:lnTo>
                  <a:lnTo>
                    <a:pt x="61566" y="1356834"/>
                  </a:lnTo>
                  <a:lnTo>
                    <a:pt x="62989" y="1404715"/>
                  </a:lnTo>
                  <a:lnTo>
                    <a:pt x="64733" y="1451166"/>
                  </a:lnTo>
                  <a:lnTo>
                    <a:pt x="66801" y="1496187"/>
                  </a:lnTo>
                  <a:lnTo>
                    <a:pt x="70248" y="1555041"/>
                  </a:lnTo>
                  <a:lnTo>
                    <a:pt x="74346" y="1607697"/>
                  </a:lnTo>
                  <a:lnTo>
                    <a:pt x="79109" y="1654140"/>
                  </a:lnTo>
                  <a:lnTo>
                    <a:pt x="84549" y="1694359"/>
                  </a:lnTo>
                  <a:lnTo>
                    <a:pt x="99442" y="1761898"/>
                  </a:lnTo>
                  <a:lnTo>
                    <a:pt x="120449" y="1798387"/>
                  </a:lnTo>
                  <a:lnTo>
                    <a:pt x="132715" y="1801367"/>
                  </a:lnTo>
                  <a:lnTo>
                    <a:pt x="143107" y="1796014"/>
                  </a:lnTo>
                  <a:lnTo>
                    <a:pt x="171450" y="1736471"/>
                  </a:lnTo>
                  <a:lnTo>
                    <a:pt x="189309" y="1653778"/>
                  </a:lnTo>
                  <a:lnTo>
                    <a:pt x="198542" y="1596542"/>
                  </a:lnTo>
                  <a:lnTo>
                    <a:pt x="208025" y="1528699"/>
                  </a:lnTo>
                  <a:lnTo>
                    <a:pt x="208119" y="1559200"/>
                  </a:lnTo>
                  <a:lnTo>
                    <a:pt x="208200" y="1589738"/>
                  </a:lnTo>
                  <a:lnTo>
                    <a:pt x="208258" y="1620299"/>
                  </a:lnTo>
                  <a:lnTo>
                    <a:pt x="208280" y="1650873"/>
                  </a:lnTo>
                  <a:lnTo>
                    <a:pt x="198868" y="1710332"/>
                  </a:lnTo>
                  <a:lnTo>
                    <a:pt x="189277" y="1761267"/>
                  </a:lnTo>
                  <a:lnTo>
                    <a:pt x="179472" y="1803677"/>
                  </a:lnTo>
                  <a:lnTo>
                    <a:pt x="158815" y="1863778"/>
                  </a:lnTo>
                  <a:lnTo>
                    <a:pt x="135038" y="1895730"/>
                  </a:lnTo>
                  <a:lnTo>
                    <a:pt x="121793" y="1901443"/>
                  </a:lnTo>
                  <a:lnTo>
                    <a:pt x="104384" y="1898634"/>
                  </a:lnTo>
                  <a:lnTo>
                    <a:pt x="72518" y="1858438"/>
                  </a:lnTo>
                  <a:lnTo>
                    <a:pt x="58038" y="1821052"/>
                  </a:lnTo>
                  <a:lnTo>
                    <a:pt x="47367" y="1783321"/>
                  </a:lnTo>
                  <a:lnTo>
                    <a:pt x="37745" y="1739025"/>
                  </a:lnTo>
                  <a:lnTo>
                    <a:pt x="29153" y="1688181"/>
                  </a:lnTo>
                  <a:lnTo>
                    <a:pt x="21572" y="1630809"/>
                  </a:lnTo>
                  <a:lnTo>
                    <a:pt x="14986" y="1566926"/>
                  </a:lnTo>
                  <a:lnTo>
                    <a:pt x="10956" y="1518476"/>
                  </a:lnTo>
                  <a:lnTo>
                    <a:pt x="7571" y="1469029"/>
                  </a:lnTo>
                  <a:lnTo>
                    <a:pt x="4822" y="1418582"/>
                  </a:lnTo>
                  <a:lnTo>
                    <a:pt x="2699" y="1367133"/>
                  </a:lnTo>
                  <a:lnTo>
                    <a:pt x="1193" y="1314681"/>
                  </a:lnTo>
                  <a:lnTo>
                    <a:pt x="296" y="1261221"/>
                  </a:lnTo>
                  <a:lnTo>
                    <a:pt x="0" y="1206753"/>
                  </a:lnTo>
                  <a:lnTo>
                    <a:pt x="251" y="1156361"/>
                  </a:lnTo>
                  <a:lnTo>
                    <a:pt x="1008" y="1106529"/>
                  </a:lnTo>
                  <a:lnTo>
                    <a:pt x="2277" y="1057259"/>
                  </a:lnTo>
                  <a:lnTo>
                    <a:pt x="4064" y="1008554"/>
                  </a:lnTo>
                  <a:lnTo>
                    <a:pt x="6374" y="960414"/>
                  </a:lnTo>
                  <a:lnTo>
                    <a:pt x="9215" y="912842"/>
                  </a:lnTo>
                  <a:lnTo>
                    <a:pt x="12591" y="865838"/>
                  </a:lnTo>
                  <a:lnTo>
                    <a:pt x="16510" y="819403"/>
                  </a:lnTo>
                  <a:lnTo>
                    <a:pt x="22378" y="760075"/>
                  </a:lnTo>
                  <a:lnTo>
                    <a:pt x="28829" y="705160"/>
                  </a:lnTo>
                  <a:lnTo>
                    <a:pt x="35893" y="654669"/>
                  </a:lnTo>
                  <a:lnTo>
                    <a:pt x="43603" y="608612"/>
                  </a:lnTo>
                  <a:lnTo>
                    <a:pt x="51990" y="567000"/>
                  </a:lnTo>
                  <a:lnTo>
                    <a:pt x="61087" y="529843"/>
                  </a:lnTo>
                  <a:lnTo>
                    <a:pt x="75485" y="483633"/>
                  </a:lnTo>
                  <a:lnTo>
                    <a:pt x="105235" y="428456"/>
                  </a:lnTo>
                  <a:lnTo>
                    <a:pt x="120776" y="419607"/>
                  </a:lnTo>
                  <a:close/>
                </a:path>
                <a:path w="5520055" h="2237104">
                  <a:moveTo>
                    <a:pt x="1826387" y="120903"/>
                  </a:moveTo>
                  <a:lnTo>
                    <a:pt x="1838600" y="118830"/>
                  </a:lnTo>
                  <a:lnTo>
                    <a:pt x="1850850" y="116792"/>
                  </a:lnTo>
                  <a:lnTo>
                    <a:pt x="1863123" y="114778"/>
                  </a:lnTo>
                  <a:lnTo>
                    <a:pt x="1875409" y="112775"/>
                  </a:lnTo>
                  <a:lnTo>
                    <a:pt x="1868614" y="165680"/>
                  </a:lnTo>
                  <a:lnTo>
                    <a:pt x="1861919" y="218585"/>
                  </a:lnTo>
                  <a:lnTo>
                    <a:pt x="1855284" y="271489"/>
                  </a:lnTo>
                  <a:lnTo>
                    <a:pt x="1848670" y="324394"/>
                  </a:lnTo>
                  <a:lnTo>
                    <a:pt x="1842035" y="377298"/>
                  </a:lnTo>
                  <a:lnTo>
                    <a:pt x="1835340" y="430203"/>
                  </a:lnTo>
                  <a:lnTo>
                    <a:pt x="1828546" y="483107"/>
                  </a:lnTo>
                  <a:lnTo>
                    <a:pt x="1823847" y="483997"/>
                  </a:lnTo>
                  <a:lnTo>
                    <a:pt x="1819148" y="484759"/>
                  </a:lnTo>
                  <a:lnTo>
                    <a:pt x="1814449" y="485521"/>
                  </a:lnTo>
                  <a:lnTo>
                    <a:pt x="1816176" y="433432"/>
                  </a:lnTo>
                  <a:lnTo>
                    <a:pt x="1817882" y="381344"/>
                  </a:lnTo>
                  <a:lnTo>
                    <a:pt x="1819574" y="329256"/>
                  </a:lnTo>
                  <a:lnTo>
                    <a:pt x="1821261" y="277168"/>
                  </a:lnTo>
                  <a:lnTo>
                    <a:pt x="1822953" y="225080"/>
                  </a:lnTo>
                  <a:lnTo>
                    <a:pt x="1824659" y="172992"/>
                  </a:lnTo>
                  <a:lnTo>
                    <a:pt x="1826387" y="120903"/>
                  </a:lnTo>
                  <a:close/>
                </a:path>
                <a:path w="5520055" h="2237104">
                  <a:moveTo>
                    <a:pt x="1217295" y="221996"/>
                  </a:moveTo>
                  <a:lnTo>
                    <a:pt x="1229506" y="219922"/>
                  </a:lnTo>
                  <a:lnTo>
                    <a:pt x="1241742" y="217884"/>
                  </a:lnTo>
                  <a:lnTo>
                    <a:pt x="1253978" y="215870"/>
                  </a:lnTo>
                  <a:lnTo>
                    <a:pt x="1266190" y="213867"/>
                  </a:lnTo>
                  <a:lnTo>
                    <a:pt x="1259108" y="266834"/>
                  </a:lnTo>
                  <a:lnTo>
                    <a:pt x="1252102" y="319811"/>
                  </a:lnTo>
                  <a:lnTo>
                    <a:pt x="1245139" y="372794"/>
                  </a:lnTo>
                  <a:lnTo>
                    <a:pt x="1238184" y="425781"/>
                  </a:lnTo>
                  <a:lnTo>
                    <a:pt x="1231205" y="478764"/>
                  </a:lnTo>
                  <a:lnTo>
                    <a:pt x="1224168" y="531741"/>
                  </a:lnTo>
                  <a:lnTo>
                    <a:pt x="1217041" y="584707"/>
                  </a:lnTo>
                  <a:lnTo>
                    <a:pt x="1212342" y="585469"/>
                  </a:lnTo>
                  <a:lnTo>
                    <a:pt x="1207643" y="586231"/>
                  </a:lnTo>
                  <a:lnTo>
                    <a:pt x="1202944" y="586993"/>
                  </a:lnTo>
                  <a:lnTo>
                    <a:pt x="1205038" y="534851"/>
                  </a:lnTo>
                  <a:lnTo>
                    <a:pt x="1207088" y="482708"/>
                  </a:lnTo>
                  <a:lnTo>
                    <a:pt x="1209112" y="430566"/>
                  </a:lnTo>
                  <a:lnTo>
                    <a:pt x="1211126" y="378423"/>
                  </a:lnTo>
                  <a:lnTo>
                    <a:pt x="1213150" y="326281"/>
                  </a:lnTo>
                  <a:lnTo>
                    <a:pt x="1215200" y="274138"/>
                  </a:lnTo>
                  <a:lnTo>
                    <a:pt x="1217295" y="221996"/>
                  </a:lnTo>
                  <a:close/>
                </a:path>
                <a:path w="5520055" h="2237104">
                  <a:moveTo>
                    <a:pt x="268986" y="379349"/>
                  </a:moveTo>
                  <a:lnTo>
                    <a:pt x="281199" y="377328"/>
                  </a:lnTo>
                  <a:lnTo>
                    <a:pt x="293449" y="375285"/>
                  </a:lnTo>
                  <a:lnTo>
                    <a:pt x="305722" y="373241"/>
                  </a:lnTo>
                  <a:lnTo>
                    <a:pt x="318007" y="371221"/>
                  </a:lnTo>
                  <a:lnTo>
                    <a:pt x="320886" y="422547"/>
                  </a:lnTo>
                  <a:lnTo>
                    <a:pt x="323755" y="473873"/>
                  </a:lnTo>
                  <a:lnTo>
                    <a:pt x="326622" y="525199"/>
                  </a:lnTo>
                  <a:lnTo>
                    <a:pt x="329493" y="576525"/>
                  </a:lnTo>
                  <a:lnTo>
                    <a:pt x="332376" y="627851"/>
                  </a:lnTo>
                  <a:lnTo>
                    <a:pt x="335276" y="679177"/>
                  </a:lnTo>
                  <a:lnTo>
                    <a:pt x="338200" y="730503"/>
                  </a:lnTo>
                  <a:lnTo>
                    <a:pt x="333501" y="731265"/>
                  </a:lnTo>
                  <a:lnTo>
                    <a:pt x="328930" y="732027"/>
                  </a:lnTo>
                  <a:lnTo>
                    <a:pt x="324231" y="732789"/>
                  </a:lnTo>
                  <a:lnTo>
                    <a:pt x="316232" y="682320"/>
                  </a:lnTo>
                  <a:lnTo>
                    <a:pt x="308324" y="631829"/>
                  </a:lnTo>
                  <a:lnTo>
                    <a:pt x="300474" y="581324"/>
                  </a:lnTo>
                  <a:lnTo>
                    <a:pt x="292649" y="530814"/>
                  </a:lnTo>
                  <a:lnTo>
                    <a:pt x="284814" y="480309"/>
                  </a:lnTo>
                  <a:lnTo>
                    <a:pt x="276938" y="429818"/>
                  </a:lnTo>
                  <a:lnTo>
                    <a:pt x="268986" y="379349"/>
                  </a:lnTo>
                  <a:close/>
                </a:path>
                <a:path w="5520055" h="2237104">
                  <a:moveTo>
                    <a:pt x="5480050" y="657860"/>
                  </a:moveTo>
                  <a:lnTo>
                    <a:pt x="5502529" y="705357"/>
                  </a:lnTo>
                  <a:lnTo>
                    <a:pt x="5511800" y="760222"/>
                  </a:lnTo>
                  <a:lnTo>
                    <a:pt x="5517642" y="826135"/>
                  </a:lnTo>
                  <a:lnTo>
                    <a:pt x="5519515" y="892603"/>
                  </a:lnTo>
                  <a:lnTo>
                    <a:pt x="5518677" y="922093"/>
                  </a:lnTo>
                  <a:lnTo>
                    <a:pt x="5513671" y="971766"/>
                  </a:lnTo>
                  <a:lnTo>
                    <a:pt x="5500116" y="1002538"/>
                  </a:lnTo>
                  <a:lnTo>
                    <a:pt x="5494444" y="1000321"/>
                  </a:lnTo>
                  <a:lnTo>
                    <a:pt x="5477764" y="955548"/>
                  </a:lnTo>
                  <a:lnTo>
                    <a:pt x="5468493" y="901080"/>
                  </a:lnTo>
                  <a:lnTo>
                    <a:pt x="5462651" y="835278"/>
                  </a:lnTo>
                  <a:lnTo>
                    <a:pt x="5460857" y="768699"/>
                  </a:lnTo>
                  <a:lnTo>
                    <a:pt x="5461633" y="739052"/>
                  </a:lnTo>
                  <a:lnTo>
                    <a:pt x="5466494" y="688953"/>
                  </a:lnTo>
                  <a:lnTo>
                    <a:pt x="5480050" y="657860"/>
                  </a:lnTo>
                  <a:close/>
                </a:path>
                <a:path w="5520055" h="2237104">
                  <a:moveTo>
                    <a:pt x="5352796" y="453263"/>
                  </a:moveTo>
                  <a:lnTo>
                    <a:pt x="5345525" y="492196"/>
                  </a:lnTo>
                  <a:lnTo>
                    <a:pt x="5339683" y="532225"/>
                  </a:lnTo>
                  <a:lnTo>
                    <a:pt x="5335222" y="573349"/>
                  </a:lnTo>
                  <a:lnTo>
                    <a:pt x="5332095" y="615568"/>
                  </a:lnTo>
                  <a:lnTo>
                    <a:pt x="5330428" y="672528"/>
                  </a:lnTo>
                  <a:lnTo>
                    <a:pt x="5330862" y="701008"/>
                  </a:lnTo>
                  <a:lnTo>
                    <a:pt x="5333718" y="752536"/>
                  </a:lnTo>
                  <a:lnTo>
                    <a:pt x="5338774" y="794013"/>
                  </a:lnTo>
                  <a:lnTo>
                    <a:pt x="5348366" y="832580"/>
                  </a:lnTo>
                  <a:lnTo>
                    <a:pt x="5355335" y="838453"/>
                  </a:lnTo>
                  <a:lnTo>
                    <a:pt x="5359459" y="834124"/>
                  </a:lnTo>
                  <a:lnTo>
                    <a:pt x="5363463" y="822483"/>
                  </a:lnTo>
                  <a:lnTo>
                    <a:pt x="5367373" y="803556"/>
                  </a:lnTo>
                  <a:lnTo>
                    <a:pt x="5371210" y="777366"/>
                  </a:lnTo>
                  <a:lnTo>
                    <a:pt x="5368153" y="723329"/>
                  </a:lnTo>
                  <a:lnTo>
                    <a:pt x="5365082" y="669294"/>
                  </a:lnTo>
                  <a:lnTo>
                    <a:pt x="5362003" y="615267"/>
                  </a:lnTo>
                  <a:lnTo>
                    <a:pt x="5358924" y="561250"/>
                  </a:lnTo>
                  <a:lnTo>
                    <a:pt x="5355853" y="507247"/>
                  </a:lnTo>
                  <a:lnTo>
                    <a:pt x="5352796" y="453263"/>
                  </a:lnTo>
                  <a:close/>
                </a:path>
                <a:path w="5520055" h="2237104">
                  <a:moveTo>
                    <a:pt x="5319268" y="0"/>
                  </a:moveTo>
                  <a:lnTo>
                    <a:pt x="5348628" y="28324"/>
                  </a:lnTo>
                  <a:lnTo>
                    <a:pt x="5364646" y="81613"/>
                  </a:lnTo>
                  <a:lnTo>
                    <a:pt x="5376473" y="143716"/>
                  </a:lnTo>
                  <a:lnTo>
                    <a:pt x="5383506" y="205511"/>
                  </a:lnTo>
                  <a:lnTo>
                    <a:pt x="5386673" y="248269"/>
                  </a:lnTo>
                  <a:lnTo>
                    <a:pt x="5390364" y="305194"/>
                  </a:lnTo>
                  <a:lnTo>
                    <a:pt x="5394579" y="376300"/>
                  </a:lnTo>
                  <a:lnTo>
                    <a:pt x="5397681" y="429967"/>
                  </a:lnTo>
                  <a:lnTo>
                    <a:pt x="5400783" y="483637"/>
                  </a:lnTo>
                  <a:lnTo>
                    <a:pt x="5403886" y="537310"/>
                  </a:lnTo>
                  <a:lnTo>
                    <a:pt x="5406988" y="590990"/>
                  </a:lnTo>
                  <a:lnTo>
                    <a:pt x="5410091" y="644680"/>
                  </a:lnTo>
                  <a:lnTo>
                    <a:pt x="5413193" y="698380"/>
                  </a:lnTo>
                  <a:lnTo>
                    <a:pt x="5416296" y="752093"/>
                  </a:lnTo>
                  <a:lnTo>
                    <a:pt x="5418062" y="782147"/>
                  </a:lnTo>
                  <a:lnTo>
                    <a:pt x="5420832" y="823727"/>
                  </a:lnTo>
                  <a:lnTo>
                    <a:pt x="5427218" y="865504"/>
                  </a:lnTo>
                  <a:lnTo>
                    <a:pt x="5428615" y="868172"/>
                  </a:lnTo>
                  <a:lnTo>
                    <a:pt x="5430012" y="867917"/>
                  </a:lnTo>
                  <a:lnTo>
                    <a:pt x="5432061" y="865153"/>
                  </a:lnTo>
                  <a:lnTo>
                    <a:pt x="5433837" y="857615"/>
                  </a:lnTo>
                  <a:lnTo>
                    <a:pt x="5435351" y="845290"/>
                  </a:lnTo>
                  <a:lnTo>
                    <a:pt x="5436616" y="828166"/>
                  </a:lnTo>
                  <a:lnTo>
                    <a:pt x="5438775" y="836167"/>
                  </a:lnTo>
                  <a:lnTo>
                    <a:pt x="5440807" y="844168"/>
                  </a:lnTo>
                  <a:lnTo>
                    <a:pt x="5442966" y="852169"/>
                  </a:lnTo>
                  <a:lnTo>
                    <a:pt x="5440870" y="888527"/>
                  </a:lnTo>
                  <a:lnTo>
                    <a:pt x="5435536" y="945574"/>
                  </a:lnTo>
                  <a:lnTo>
                    <a:pt x="5424376" y="993838"/>
                  </a:lnTo>
                  <a:lnTo>
                    <a:pt x="5414264" y="1004315"/>
                  </a:lnTo>
                  <a:lnTo>
                    <a:pt x="5407832" y="1002887"/>
                  </a:lnTo>
                  <a:lnTo>
                    <a:pt x="5386708" y="947550"/>
                  </a:lnTo>
                  <a:lnTo>
                    <a:pt x="5378811" y="889551"/>
                  </a:lnTo>
                  <a:lnTo>
                    <a:pt x="5375529" y="852931"/>
                  </a:lnTo>
                  <a:lnTo>
                    <a:pt x="5365642" y="923585"/>
                  </a:lnTo>
                  <a:lnTo>
                    <a:pt x="5355399" y="974582"/>
                  </a:lnTo>
                  <a:lnTo>
                    <a:pt x="5344775" y="1005933"/>
                  </a:lnTo>
                  <a:lnTo>
                    <a:pt x="5333746" y="1017651"/>
                  </a:lnTo>
                  <a:lnTo>
                    <a:pt x="5327191" y="1015323"/>
                  </a:lnTo>
                  <a:lnTo>
                    <a:pt x="5308600" y="966977"/>
                  </a:lnTo>
                  <a:lnTo>
                    <a:pt x="5298598" y="906795"/>
                  </a:lnTo>
                  <a:lnTo>
                    <a:pt x="5292217" y="832230"/>
                  </a:lnTo>
                  <a:lnTo>
                    <a:pt x="5290099" y="778035"/>
                  </a:lnTo>
                  <a:lnTo>
                    <a:pt x="5290042" y="726328"/>
                  </a:lnTo>
                  <a:lnTo>
                    <a:pt x="5292056" y="677122"/>
                  </a:lnTo>
                  <a:lnTo>
                    <a:pt x="5296154" y="630427"/>
                  </a:lnTo>
                  <a:lnTo>
                    <a:pt x="5301512" y="591416"/>
                  </a:lnTo>
                  <a:lnTo>
                    <a:pt x="5309394" y="547241"/>
                  </a:lnTo>
                  <a:lnTo>
                    <a:pt x="5319855" y="497922"/>
                  </a:lnTo>
                  <a:lnTo>
                    <a:pt x="5332949" y="443475"/>
                  </a:lnTo>
                  <a:lnTo>
                    <a:pt x="5348732" y="383921"/>
                  </a:lnTo>
                  <a:lnTo>
                    <a:pt x="5347378" y="359556"/>
                  </a:lnTo>
                  <a:lnTo>
                    <a:pt x="5346001" y="335216"/>
                  </a:lnTo>
                  <a:lnTo>
                    <a:pt x="5344624" y="310876"/>
                  </a:lnTo>
                  <a:lnTo>
                    <a:pt x="5343271" y="286512"/>
                  </a:lnTo>
                  <a:lnTo>
                    <a:pt x="5340296" y="236745"/>
                  </a:lnTo>
                  <a:lnTo>
                    <a:pt x="5337667" y="197183"/>
                  </a:lnTo>
                  <a:lnTo>
                    <a:pt x="5333492" y="148716"/>
                  </a:lnTo>
                  <a:lnTo>
                    <a:pt x="5326562" y="110819"/>
                  </a:lnTo>
                  <a:lnTo>
                    <a:pt x="5314823" y="80137"/>
                  </a:lnTo>
                  <a:lnTo>
                    <a:pt x="5310505" y="80899"/>
                  </a:lnTo>
                  <a:lnTo>
                    <a:pt x="5293316" y="123840"/>
                  </a:lnTo>
                  <a:lnTo>
                    <a:pt x="5292451" y="145938"/>
                  </a:lnTo>
                  <a:lnTo>
                    <a:pt x="5292852" y="157987"/>
                  </a:lnTo>
                  <a:lnTo>
                    <a:pt x="5293810" y="169461"/>
                  </a:lnTo>
                  <a:lnTo>
                    <a:pt x="5295376" y="182149"/>
                  </a:lnTo>
                  <a:lnTo>
                    <a:pt x="5297584" y="196028"/>
                  </a:lnTo>
                  <a:lnTo>
                    <a:pt x="5300472" y="211074"/>
                  </a:lnTo>
                  <a:lnTo>
                    <a:pt x="5304504" y="232671"/>
                  </a:lnTo>
                  <a:lnTo>
                    <a:pt x="5310044" y="275153"/>
                  </a:lnTo>
                  <a:lnTo>
                    <a:pt x="5312648" y="320494"/>
                  </a:lnTo>
                  <a:lnTo>
                    <a:pt x="5312791" y="343201"/>
                  </a:lnTo>
                  <a:lnTo>
                    <a:pt x="5312076" y="364170"/>
                  </a:lnTo>
                  <a:lnTo>
                    <a:pt x="5305091" y="411400"/>
                  </a:lnTo>
                  <a:lnTo>
                    <a:pt x="5296916" y="421766"/>
                  </a:lnTo>
                  <a:lnTo>
                    <a:pt x="5291770" y="420125"/>
                  </a:lnTo>
                  <a:lnTo>
                    <a:pt x="5273095" y="365267"/>
                  </a:lnTo>
                  <a:lnTo>
                    <a:pt x="5266999" y="319738"/>
                  </a:lnTo>
                  <a:lnTo>
                    <a:pt x="5263667" y="257327"/>
                  </a:lnTo>
                  <a:lnTo>
                    <a:pt x="5263372" y="221027"/>
                  </a:lnTo>
                  <a:lnTo>
                    <a:pt x="5264290" y="185370"/>
                  </a:lnTo>
                  <a:lnTo>
                    <a:pt x="5269805" y="117582"/>
                  </a:lnTo>
                  <a:lnTo>
                    <a:pt x="5279830" y="63392"/>
                  </a:lnTo>
                  <a:lnTo>
                    <a:pt x="5294229" y="24770"/>
                  </a:lnTo>
                  <a:lnTo>
                    <a:pt x="5310524" y="3764"/>
                  </a:lnTo>
                  <a:lnTo>
                    <a:pt x="5319268" y="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6396" y="1351533"/>
              <a:ext cx="1024223" cy="18621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50684" y="1212977"/>
              <a:ext cx="372745" cy="1508760"/>
            </a:xfrm>
            <a:custGeom>
              <a:avLst/>
              <a:gdLst/>
              <a:ahLst/>
              <a:cxnLst/>
              <a:rect l="l" t="t" r="r" b="b"/>
              <a:pathLst>
                <a:path w="372745" h="1508760">
                  <a:moveTo>
                    <a:pt x="0" y="103505"/>
                  </a:moveTo>
                  <a:lnTo>
                    <a:pt x="28860" y="98669"/>
                  </a:lnTo>
                  <a:lnTo>
                    <a:pt x="57721" y="93868"/>
                  </a:lnTo>
                  <a:lnTo>
                    <a:pt x="86582" y="89092"/>
                  </a:lnTo>
                  <a:lnTo>
                    <a:pt x="115443" y="84327"/>
                  </a:lnTo>
                  <a:lnTo>
                    <a:pt x="115939" y="93872"/>
                  </a:lnTo>
                  <a:lnTo>
                    <a:pt x="116459" y="103441"/>
                  </a:lnTo>
                  <a:lnTo>
                    <a:pt x="116978" y="113010"/>
                  </a:lnTo>
                  <a:lnTo>
                    <a:pt x="117475" y="122555"/>
                  </a:lnTo>
                  <a:lnTo>
                    <a:pt x="115062" y="123062"/>
                  </a:lnTo>
                  <a:lnTo>
                    <a:pt x="112649" y="123444"/>
                  </a:lnTo>
                  <a:lnTo>
                    <a:pt x="110236" y="123825"/>
                  </a:lnTo>
                  <a:lnTo>
                    <a:pt x="105707" y="125920"/>
                  </a:lnTo>
                  <a:lnTo>
                    <a:pt x="93202" y="168465"/>
                  </a:lnTo>
                  <a:lnTo>
                    <a:pt x="91948" y="199009"/>
                  </a:lnTo>
                  <a:lnTo>
                    <a:pt x="92065" y="216608"/>
                  </a:lnTo>
                  <a:lnTo>
                    <a:pt x="92979" y="244268"/>
                  </a:lnTo>
                  <a:lnTo>
                    <a:pt x="94680" y="282001"/>
                  </a:lnTo>
                  <a:lnTo>
                    <a:pt x="97155" y="329819"/>
                  </a:lnTo>
                  <a:lnTo>
                    <a:pt x="99864" y="379539"/>
                  </a:lnTo>
                  <a:lnTo>
                    <a:pt x="102564" y="429260"/>
                  </a:lnTo>
                  <a:lnTo>
                    <a:pt x="105258" y="478980"/>
                  </a:lnTo>
                  <a:lnTo>
                    <a:pt x="107950" y="528701"/>
                  </a:lnTo>
                  <a:lnTo>
                    <a:pt x="110641" y="578421"/>
                  </a:lnTo>
                  <a:lnTo>
                    <a:pt x="113335" y="628142"/>
                  </a:lnTo>
                  <a:lnTo>
                    <a:pt x="116035" y="677862"/>
                  </a:lnTo>
                  <a:lnTo>
                    <a:pt x="118745" y="727583"/>
                  </a:lnTo>
                  <a:lnTo>
                    <a:pt x="138368" y="724324"/>
                  </a:lnTo>
                  <a:lnTo>
                    <a:pt x="158003" y="721042"/>
                  </a:lnTo>
                  <a:lnTo>
                    <a:pt x="177663" y="717760"/>
                  </a:lnTo>
                  <a:lnTo>
                    <a:pt x="197358" y="714501"/>
                  </a:lnTo>
                  <a:lnTo>
                    <a:pt x="194601" y="664781"/>
                  </a:lnTo>
                  <a:lnTo>
                    <a:pt x="191853" y="615062"/>
                  </a:lnTo>
                  <a:lnTo>
                    <a:pt x="189111" y="565347"/>
                  </a:lnTo>
                  <a:lnTo>
                    <a:pt x="186372" y="515635"/>
                  </a:lnTo>
                  <a:lnTo>
                    <a:pt x="183633" y="465930"/>
                  </a:lnTo>
                  <a:lnTo>
                    <a:pt x="180891" y="416232"/>
                  </a:lnTo>
                  <a:lnTo>
                    <a:pt x="178143" y="366543"/>
                  </a:lnTo>
                  <a:lnTo>
                    <a:pt x="175387" y="316864"/>
                  </a:lnTo>
                  <a:lnTo>
                    <a:pt x="172600" y="268045"/>
                  </a:lnTo>
                  <a:lnTo>
                    <a:pt x="170148" y="229393"/>
                  </a:lnTo>
                  <a:lnTo>
                    <a:pt x="166243" y="182499"/>
                  </a:lnTo>
                  <a:lnTo>
                    <a:pt x="156337" y="136525"/>
                  </a:lnTo>
                  <a:lnTo>
                    <a:pt x="146558" y="117856"/>
                  </a:lnTo>
                  <a:lnTo>
                    <a:pt x="140335" y="118872"/>
                  </a:lnTo>
                  <a:lnTo>
                    <a:pt x="137922" y="119252"/>
                  </a:lnTo>
                  <a:lnTo>
                    <a:pt x="135509" y="119634"/>
                  </a:lnTo>
                  <a:lnTo>
                    <a:pt x="133223" y="120014"/>
                  </a:lnTo>
                  <a:lnTo>
                    <a:pt x="132671" y="110414"/>
                  </a:lnTo>
                  <a:lnTo>
                    <a:pt x="132143" y="100837"/>
                  </a:lnTo>
                  <a:lnTo>
                    <a:pt x="131615" y="91261"/>
                  </a:lnTo>
                  <a:lnTo>
                    <a:pt x="131064" y="81661"/>
                  </a:lnTo>
                  <a:lnTo>
                    <a:pt x="159904" y="76898"/>
                  </a:lnTo>
                  <a:lnTo>
                    <a:pt x="188722" y="72136"/>
                  </a:lnTo>
                  <a:lnTo>
                    <a:pt x="217539" y="67373"/>
                  </a:lnTo>
                  <a:lnTo>
                    <a:pt x="246380" y="62611"/>
                  </a:lnTo>
                  <a:lnTo>
                    <a:pt x="246931" y="72155"/>
                  </a:lnTo>
                  <a:lnTo>
                    <a:pt x="247459" y="81724"/>
                  </a:lnTo>
                  <a:lnTo>
                    <a:pt x="247987" y="91293"/>
                  </a:lnTo>
                  <a:lnTo>
                    <a:pt x="248539" y="100837"/>
                  </a:lnTo>
                  <a:lnTo>
                    <a:pt x="246125" y="101219"/>
                  </a:lnTo>
                  <a:lnTo>
                    <a:pt x="243713" y="101726"/>
                  </a:lnTo>
                  <a:lnTo>
                    <a:pt x="225550" y="135249"/>
                  </a:lnTo>
                  <a:lnTo>
                    <a:pt x="223139" y="177164"/>
                  </a:lnTo>
                  <a:lnTo>
                    <a:pt x="223349" y="194782"/>
                  </a:lnTo>
                  <a:lnTo>
                    <a:pt x="226103" y="260211"/>
                  </a:lnTo>
                  <a:lnTo>
                    <a:pt x="228600" y="307975"/>
                  </a:lnTo>
                  <a:lnTo>
                    <a:pt x="231457" y="359303"/>
                  </a:lnTo>
                  <a:lnTo>
                    <a:pt x="234315" y="410628"/>
                  </a:lnTo>
                  <a:lnTo>
                    <a:pt x="237172" y="461953"/>
                  </a:lnTo>
                  <a:lnTo>
                    <a:pt x="240030" y="513275"/>
                  </a:lnTo>
                  <a:lnTo>
                    <a:pt x="242887" y="564596"/>
                  </a:lnTo>
                  <a:lnTo>
                    <a:pt x="245745" y="615917"/>
                  </a:lnTo>
                  <a:lnTo>
                    <a:pt x="248602" y="667236"/>
                  </a:lnTo>
                  <a:lnTo>
                    <a:pt x="251460" y="718555"/>
                  </a:lnTo>
                  <a:lnTo>
                    <a:pt x="254317" y="769874"/>
                  </a:lnTo>
                  <a:lnTo>
                    <a:pt x="257175" y="821192"/>
                  </a:lnTo>
                  <a:lnTo>
                    <a:pt x="260032" y="872511"/>
                  </a:lnTo>
                  <a:lnTo>
                    <a:pt x="262890" y="923830"/>
                  </a:lnTo>
                  <a:lnTo>
                    <a:pt x="265747" y="975151"/>
                  </a:lnTo>
                  <a:lnTo>
                    <a:pt x="268605" y="1026472"/>
                  </a:lnTo>
                  <a:lnTo>
                    <a:pt x="271462" y="1077794"/>
                  </a:lnTo>
                  <a:lnTo>
                    <a:pt x="274320" y="1129119"/>
                  </a:lnTo>
                  <a:lnTo>
                    <a:pt x="277177" y="1180444"/>
                  </a:lnTo>
                  <a:lnTo>
                    <a:pt x="280035" y="1231773"/>
                  </a:lnTo>
                  <a:lnTo>
                    <a:pt x="282840" y="1280519"/>
                  </a:lnTo>
                  <a:lnTo>
                    <a:pt x="285337" y="1319133"/>
                  </a:lnTo>
                  <a:lnTo>
                    <a:pt x="289306" y="1366012"/>
                  </a:lnTo>
                  <a:lnTo>
                    <a:pt x="299339" y="1411859"/>
                  </a:lnTo>
                  <a:lnTo>
                    <a:pt x="315595" y="1429639"/>
                  </a:lnTo>
                  <a:lnTo>
                    <a:pt x="318008" y="1429258"/>
                  </a:lnTo>
                  <a:lnTo>
                    <a:pt x="320421" y="1428877"/>
                  </a:lnTo>
                  <a:lnTo>
                    <a:pt x="322834" y="1428369"/>
                  </a:lnTo>
                  <a:lnTo>
                    <a:pt x="323332" y="1437969"/>
                  </a:lnTo>
                  <a:lnTo>
                    <a:pt x="323865" y="1447546"/>
                  </a:lnTo>
                  <a:lnTo>
                    <a:pt x="324423" y="1457122"/>
                  </a:lnTo>
                  <a:lnTo>
                    <a:pt x="324993" y="1466723"/>
                  </a:lnTo>
                  <a:lnTo>
                    <a:pt x="295677" y="1471580"/>
                  </a:lnTo>
                  <a:lnTo>
                    <a:pt x="266398" y="1476438"/>
                  </a:lnTo>
                  <a:lnTo>
                    <a:pt x="237142" y="1481296"/>
                  </a:lnTo>
                  <a:lnTo>
                    <a:pt x="207899" y="1486153"/>
                  </a:lnTo>
                  <a:lnTo>
                    <a:pt x="207347" y="1476553"/>
                  </a:lnTo>
                  <a:lnTo>
                    <a:pt x="206819" y="1466977"/>
                  </a:lnTo>
                  <a:lnTo>
                    <a:pt x="206291" y="1457400"/>
                  </a:lnTo>
                  <a:lnTo>
                    <a:pt x="205740" y="1447800"/>
                  </a:lnTo>
                  <a:lnTo>
                    <a:pt x="208280" y="1447419"/>
                  </a:lnTo>
                  <a:lnTo>
                    <a:pt x="210693" y="1447038"/>
                  </a:lnTo>
                  <a:lnTo>
                    <a:pt x="213106" y="1446657"/>
                  </a:lnTo>
                  <a:lnTo>
                    <a:pt x="230330" y="1401968"/>
                  </a:lnTo>
                  <a:lnTo>
                    <a:pt x="231648" y="1371473"/>
                  </a:lnTo>
                  <a:lnTo>
                    <a:pt x="231457" y="1353855"/>
                  </a:lnTo>
                  <a:lnTo>
                    <a:pt x="228790" y="1288426"/>
                  </a:lnTo>
                  <a:lnTo>
                    <a:pt x="226314" y="1240663"/>
                  </a:lnTo>
                  <a:lnTo>
                    <a:pt x="223647" y="1192318"/>
                  </a:lnTo>
                  <a:lnTo>
                    <a:pt x="220979" y="1143975"/>
                  </a:lnTo>
                  <a:lnTo>
                    <a:pt x="218312" y="1095633"/>
                  </a:lnTo>
                  <a:lnTo>
                    <a:pt x="215645" y="1047295"/>
                  </a:lnTo>
                  <a:lnTo>
                    <a:pt x="212978" y="998961"/>
                  </a:lnTo>
                  <a:lnTo>
                    <a:pt x="210311" y="950632"/>
                  </a:lnTo>
                  <a:lnTo>
                    <a:pt x="207644" y="902310"/>
                  </a:lnTo>
                  <a:lnTo>
                    <a:pt x="204977" y="853994"/>
                  </a:lnTo>
                  <a:lnTo>
                    <a:pt x="202311" y="805688"/>
                  </a:lnTo>
                  <a:lnTo>
                    <a:pt x="182669" y="808926"/>
                  </a:lnTo>
                  <a:lnTo>
                    <a:pt x="163004" y="812164"/>
                  </a:lnTo>
                  <a:lnTo>
                    <a:pt x="143339" y="815403"/>
                  </a:lnTo>
                  <a:lnTo>
                    <a:pt x="123698" y="818642"/>
                  </a:lnTo>
                  <a:lnTo>
                    <a:pt x="126322" y="866986"/>
                  </a:lnTo>
                  <a:lnTo>
                    <a:pt x="128947" y="915331"/>
                  </a:lnTo>
                  <a:lnTo>
                    <a:pt x="144695" y="1205399"/>
                  </a:lnTo>
                  <a:lnTo>
                    <a:pt x="147320" y="1253744"/>
                  </a:lnTo>
                  <a:lnTo>
                    <a:pt x="150034" y="1302563"/>
                  </a:lnTo>
                  <a:lnTo>
                    <a:pt x="152463" y="1341215"/>
                  </a:lnTo>
                  <a:lnTo>
                    <a:pt x="156464" y="1388110"/>
                  </a:lnTo>
                  <a:lnTo>
                    <a:pt x="166497" y="1433957"/>
                  </a:lnTo>
                  <a:lnTo>
                    <a:pt x="182499" y="1451737"/>
                  </a:lnTo>
                  <a:lnTo>
                    <a:pt x="184912" y="1451228"/>
                  </a:lnTo>
                  <a:lnTo>
                    <a:pt x="187451" y="1450848"/>
                  </a:lnTo>
                  <a:lnTo>
                    <a:pt x="189992" y="1450467"/>
                  </a:lnTo>
                  <a:lnTo>
                    <a:pt x="190488" y="1460067"/>
                  </a:lnTo>
                  <a:lnTo>
                    <a:pt x="191008" y="1469644"/>
                  </a:lnTo>
                  <a:lnTo>
                    <a:pt x="191527" y="1479220"/>
                  </a:lnTo>
                  <a:lnTo>
                    <a:pt x="192024" y="1488821"/>
                  </a:lnTo>
                  <a:lnTo>
                    <a:pt x="162706" y="1493678"/>
                  </a:lnTo>
                  <a:lnTo>
                    <a:pt x="133413" y="1498536"/>
                  </a:lnTo>
                  <a:lnTo>
                    <a:pt x="104120" y="1503394"/>
                  </a:lnTo>
                  <a:lnTo>
                    <a:pt x="74803" y="1508252"/>
                  </a:lnTo>
                  <a:lnTo>
                    <a:pt x="74306" y="1498651"/>
                  </a:lnTo>
                  <a:lnTo>
                    <a:pt x="73787" y="1489075"/>
                  </a:lnTo>
                  <a:lnTo>
                    <a:pt x="73267" y="1479498"/>
                  </a:lnTo>
                  <a:lnTo>
                    <a:pt x="72771" y="1469898"/>
                  </a:lnTo>
                  <a:lnTo>
                    <a:pt x="75184" y="1469517"/>
                  </a:lnTo>
                  <a:lnTo>
                    <a:pt x="77724" y="1469136"/>
                  </a:lnTo>
                  <a:lnTo>
                    <a:pt x="80137" y="1468627"/>
                  </a:lnTo>
                  <a:lnTo>
                    <a:pt x="97472" y="1424003"/>
                  </a:lnTo>
                  <a:lnTo>
                    <a:pt x="98679" y="1393444"/>
                  </a:lnTo>
                  <a:lnTo>
                    <a:pt x="98561" y="1375844"/>
                  </a:lnTo>
                  <a:lnTo>
                    <a:pt x="97647" y="1348184"/>
                  </a:lnTo>
                  <a:lnTo>
                    <a:pt x="95946" y="1310451"/>
                  </a:lnTo>
                  <a:lnTo>
                    <a:pt x="93472" y="1262634"/>
                  </a:lnTo>
                  <a:lnTo>
                    <a:pt x="90720" y="1211304"/>
                  </a:lnTo>
                  <a:lnTo>
                    <a:pt x="87968" y="1159975"/>
                  </a:lnTo>
                  <a:lnTo>
                    <a:pt x="85216" y="1108645"/>
                  </a:lnTo>
                  <a:lnTo>
                    <a:pt x="82465" y="1057315"/>
                  </a:lnTo>
                  <a:lnTo>
                    <a:pt x="79713" y="1005985"/>
                  </a:lnTo>
                  <a:lnTo>
                    <a:pt x="76961" y="954654"/>
                  </a:lnTo>
                  <a:lnTo>
                    <a:pt x="74210" y="903322"/>
                  </a:lnTo>
                  <a:lnTo>
                    <a:pt x="71458" y="851989"/>
                  </a:lnTo>
                  <a:lnTo>
                    <a:pt x="68706" y="800655"/>
                  </a:lnTo>
                  <a:lnTo>
                    <a:pt x="65955" y="749320"/>
                  </a:lnTo>
                  <a:lnTo>
                    <a:pt x="63203" y="697984"/>
                  </a:lnTo>
                  <a:lnTo>
                    <a:pt x="60451" y="646646"/>
                  </a:lnTo>
                  <a:lnTo>
                    <a:pt x="57700" y="595306"/>
                  </a:lnTo>
                  <a:lnTo>
                    <a:pt x="54948" y="543965"/>
                  </a:lnTo>
                  <a:lnTo>
                    <a:pt x="52196" y="492623"/>
                  </a:lnTo>
                  <a:lnTo>
                    <a:pt x="49445" y="441278"/>
                  </a:lnTo>
                  <a:lnTo>
                    <a:pt x="46693" y="389931"/>
                  </a:lnTo>
                  <a:lnTo>
                    <a:pt x="43942" y="338582"/>
                  </a:lnTo>
                  <a:lnTo>
                    <a:pt x="41229" y="289815"/>
                  </a:lnTo>
                  <a:lnTo>
                    <a:pt x="38814" y="251158"/>
                  </a:lnTo>
                  <a:lnTo>
                    <a:pt x="34925" y="204215"/>
                  </a:lnTo>
                  <a:lnTo>
                    <a:pt x="25146" y="158369"/>
                  </a:lnTo>
                  <a:lnTo>
                    <a:pt x="15494" y="139573"/>
                  </a:lnTo>
                  <a:lnTo>
                    <a:pt x="9398" y="140588"/>
                  </a:lnTo>
                  <a:lnTo>
                    <a:pt x="6858" y="140970"/>
                  </a:lnTo>
                  <a:lnTo>
                    <a:pt x="4445" y="141350"/>
                  </a:lnTo>
                  <a:lnTo>
                    <a:pt x="2032" y="141732"/>
                  </a:lnTo>
                  <a:lnTo>
                    <a:pt x="1482" y="132187"/>
                  </a:lnTo>
                  <a:lnTo>
                    <a:pt x="968" y="122618"/>
                  </a:lnTo>
                  <a:lnTo>
                    <a:pt x="478" y="113049"/>
                  </a:lnTo>
                  <a:lnTo>
                    <a:pt x="0" y="103505"/>
                  </a:lnTo>
                  <a:close/>
                </a:path>
                <a:path w="372745" h="1508760">
                  <a:moveTo>
                    <a:pt x="284353" y="8127"/>
                  </a:moveTo>
                  <a:lnTo>
                    <a:pt x="296566" y="6125"/>
                  </a:lnTo>
                  <a:lnTo>
                    <a:pt x="308816" y="4111"/>
                  </a:lnTo>
                  <a:lnTo>
                    <a:pt x="321089" y="2073"/>
                  </a:lnTo>
                  <a:lnTo>
                    <a:pt x="333375" y="0"/>
                  </a:lnTo>
                  <a:lnTo>
                    <a:pt x="339021" y="50890"/>
                  </a:lnTo>
                  <a:lnTo>
                    <a:pt x="344645" y="101781"/>
                  </a:lnTo>
                  <a:lnTo>
                    <a:pt x="350256" y="152672"/>
                  </a:lnTo>
                  <a:lnTo>
                    <a:pt x="355863" y="203562"/>
                  </a:lnTo>
                  <a:lnTo>
                    <a:pt x="361474" y="254453"/>
                  </a:lnTo>
                  <a:lnTo>
                    <a:pt x="367098" y="305344"/>
                  </a:lnTo>
                  <a:lnTo>
                    <a:pt x="372745" y="356235"/>
                  </a:lnTo>
                  <a:lnTo>
                    <a:pt x="368173" y="356997"/>
                  </a:lnTo>
                  <a:lnTo>
                    <a:pt x="363474" y="357759"/>
                  </a:lnTo>
                  <a:lnTo>
                    <a:pt x="358901" y="358521"/>
                  </a:lnTo>
                  <a:lnTo>
                    <a:pt x="348134" y="308487"/>
                  </a:lnTo>
                  <a:lnTo>
                    <a:pt x="337468" y="258430"/>
                  </a:lnTo>
                  <a:lnTo>
                    <a:pt x="326868" y="208361"/>
                  </a:lnTo>
                  <a:lnTo>
                    <a:pt x="316293" y="158287"/>
                  </a:lnTo>
                  <a:lnTo>
                    <a:pt x="305708" y="108218"/>
                  </a:lnTo>
                  <a:lnTo>
                    <a:pt x="295073" y="58161"/>
                  </a:lnTo>
                  <a:lnTo>
                    <a:pt x="284353" y="812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59435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5751" y="1243583"/>
              <a:ext cx="5535167" cy="2706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526" y="1222628"/>
              <a:ext cx="5519515" cy="26806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33777" y="2364740"/>
              <a:ext cx="1624330" cy="1466215"/>
            </a:xfrm>
            <a:custGeom>
              <a:avLst/>
              <a:gdLst/>
              <a:ahLst/>
              <a:cxnLst/>
              <a:rect l="l" t="t" r="r" b="b"/>
              <a:pathLst>
                <a:path w="1624329" h="1466214">
                  <a:moveTo>
                    <a:pt x="440055" y="1222883"/>
                  </a:moveTo>
                  <a:lnTo>
                    <a:pt x="413853" y="1262653"/>
                  </a:lnTo>
                  <a:lnTo>
                    <a:pt x="409471" y="1307318"/>
                  </a:lnTo>
                  <a:lnTo>
                    <a:pt x="409067" y="1333627"/>
                  </a:lnTo>
                  <a:lnTo>
                    <a:pt x="409854" y="1359507"/>
                  </a:lnTo>
                  <a:lnTo>
                    <a:pt x="415049" y="1407029"/>
                  </a:lnTo>
                  <a:lnTo>
                    <a:pt x="425578" y="1446528"/>
                  </a:lnTo>
                  <a:lnTo>
                    <a:pt x="456565" y="1465834"/>
                  </a:lnTo>
                  <a:lnTo>
                    <a:pt x="467522" y="1461545"/>
                  </a:lnTo>
                  <a:lnTo>
                    <a:pt x="492633" y="1421130"/>
                  </a:lnTo>
                  <a:lnTo>
                    <a:pt x="502173" y="1373044"/>
                  </a:lnTo>
                  <a:lnTo>
                    <a:pt x="504952" y="1310386"/>
                  </a:lnTo>
                  <a:lnTo>
                    <a:pt x="504711" y="1297884"/>
                  </a:lnTo>
                  <a:lnTo>
                    <a:pt x="499512" y="1252978"/>
                  </a:lnTo>
                  <a:lnTo>
                    <a:pt x="471709" y="1220517"/>
                  </a:lnTo>
                  <a:lnTo>
                    <a:pt x="457775" y="1220670"/>
                  </a:lnTo>
                  <a:lnTo>
                    <a:pt x="440055" y="1222883"/>
                  </a:lnTo>
                  <a:close/>
                </a:path>
                <a:path w="1624329" h="1466214">
                  <a:moveTo>
                    <a:pt x="1617599" y="335661"/>
                  </a:moveTo>
                  <a:lnTo>
                    <a:pt x="1609022" y="374804"/>
                  </a:lnTo>
                  <a:lnTo>
                    <a:pt x="1601755" y="415067"/>
                  </a:lnTo>
                  <a:lnTo>
                    <a:pt x="1595774" y="456426"/>
                  </a:lnTo>
                  <a:lnTo>
                    <a:pt x="1591056" y="498856"/>
                  </a:lnTo>
                  <a:lnTo>
                    <a:pt x="1587341" y="556196"/>
                  </a:lnTo>
                  <a:lnTo>
                    <a:pt x="1586698" y="584866"/>
                  </a:lnTo>
                  <a:lnTo>
                    <a:pt x="1586864" y="613537"/>
                  </a:lnTo>
                  <a:lnTo>
                    <a:pt x="1589087" y="658304"/>
                  </a:lnTo>
                  <a:lnTo>
                    <a:pt x="1593977" y="696976"/>
                  </a:lnTo>
                  <a:lnTo>
                    <a:pt x="1606042" y="723138"/>
                  </a:lnTo>
                  <a:lnTo>
                    <a:pt x="1610234" y="718802"/>
                  </a:lnTo>
                  <a:lnTo>
                    <a:pt x="1614630" y="707120"/>
                  </a:lnTo>
                  <a:lnTo>
                    <a:pt x="1619240" y="688080"/>
                  </a:lnTo>
                  <a:lnTo>
                    <a:pt x="1624076" y="661670"/>
                  </a:lnTo>
                  <a:lnTo>
                    <a:pt x="1622996" y="607314"/>
                  </a:lnTo>
                  <a:lnTo>
                    <a:pt x="1621917" y="552962"/>
                  </a:lnTo>
                  <a:lnTo>
                    <a:pt x="1620837" y="498617"/>
                  </a:lnTo>
                  <a:lnTo>
                    <a:pt x="1619758" y="444283"/>
                  </a:lnTo>
                  <a:lnTo>
                    <a:pt x="1618678" y="389963"/>
                  </a:lnTo>
                  <a:lnTo>
                    <a:pt x="1617599" y="335661"/>
                  </a:lnTo>
                  <a:close/>
                </a:path>
                <a:path w="1624329" h="1466214">
                  <a:moveTo>
                    <a:pt x="1179957" y="408177"/>
                  </a:moveTo>
                  <a:lnTo>
                    <a:pt x="1171192" y="447397"/>
                  </a:lnTo>
                  <a:lnTo>
                    <a:pt x="1163748" y="487711"/>
                  </a:lnTo>
                  <a:lnTo>
                    <a:pt x="1157614" y="529121"/>
                  </a:lnTo>
                  <a:lnTo>
                    <a:pt x="1152779" y="571626"/>
                  </a:lnTo>
                  <a:lnTo>
                    <a:pt x="1148746" y="628967"/>
                  </a:lnTo>
                  <a:lnTo>
                    <a:pt x="1147953" y="686308"/>
                  </a:lnTo>
                  <a:lnTo>
                    <a:pt x="1148647" y="709527"/>
                  </a:lnTo>
                  <a:lnTo>
                    <a:pt x="1151989" y="751298"/>
                  </a:lnTo>
                  <a:lnTo>
                    <a:pt x="1159938" y="790162"/>
                  </a:lnTo>
                  <a:lnTo>
                    <a:pt x="1166622" y="796163"/>
                  </a:lnTo>
                  <a:lnTo>
                    <a:pt x="1170836" y="791753"/>
                  </a:lnTo>
                  <a:lnTo>
                    <a:pt x="1175289" y="780033"/>
                  </a:lnTo>
                  <a:lnTo>
                    <a:pt x="1179980" y="760980"/>
                  </a:lnTo>
                  <a:lnTo>
                    <a:pt x="1184910" y="734568"/>
                  </a:lnTo>
                  <a:lnTo>
                    <a:pt x="1184084" y="680157"/>
                  </a:lnTo>
                  <a:lnTo>
                    <a:pt x="1183259" y="625761"/>
                  </a:lnTo>
                  <a:lnTo>
                    <a:pt x="1182433" y="571373"/>
                  </a:lnTo>
                  <a:lnTo>
                    <a:pt x="1181608" y="516984"/>
                  </a:lnTo>
                  <a:lnTo>
                    <a:pt x="1180782" y="462588"/>
                  </a:lnTo>
                  <a:lnTo>
                    <a:pt x="1179957" y="408177"/>
                  </a:lnTo>
                  <a:close/>
                </a:path>
                <a:path w="1624329" h="1466214">
                  <a:moveTo>
                    <a:pt x="442087" y="136651"/>
                  </a:moveTo>
                  <a:lnTo>
                    <a:pt x="429728" y="173138"/>
                  </a:lnTo>
                  <a:lnTo>
                    <a:pt x="424269" y="230457"/>
                  </a:lnTo>
                  <a:lnTo>
                    <a:pt x="422700" y="270920"/>
                  </a:lnTo>
                  <a:lnTo>
                    <a:pt x="421747" y="321783"/>
                  </a:lnTo>
                  <a:lnTo>
                    <a:pt x="421398" y="383034"/>
                  </a:lnTo>
                  <a:lnTo>
                    <a:pt x="421640" y="454660"/>
                  </a:lnTo>
                  <a:lnTo>
                    <a:pt x="422550" y="526289"/>
                  </a:lnTo>
                  <a:lnTo>
                    <a:pt x="424164" y="585549"/>
                  </a:lnTo>
                  <a:lnTo>
                    <a:pt x="426515" y="632450"/>
                  </a:lnTo>
                  <a:lnTo>
                    <a:pt x="433262" y="691820"/>
                  </a:lnTo>
                  <a:lnTo>
                    <a:pt x="445389" y="722502"/>
                  </a:lnTo>
                  <a:lnTo>
                    <a:pt x="450105" y="718097"/>
                  </a:lnTo>
                  <a:lnTo>
                    <a:pt x="461518" y="662305"/>
                  </a:lnTo>
                  <a:lnTo>
                    <a:pt x="465804" y="576945"/>
                  </a:lnTo>
                  <a:lnTo>
                    <a:pt x="466590" y="514090"/>
                  </a:lnTo>
                  <a:lnTo>
                    <a:pt x="466471" y="437769"/>
                  </a:lnTo>
                  <a:lnTo>
                    <a:pt x="465616" y="367881"/>
                  </a:lnTo>
                  <a:lnTo>
                    <a:pt x="464268" y="307582"/>
                  </a:lnTo>
                  <a:lnTo>
                    <a:pt x="462420" y="256891"/>
                  </a:lnTo>
                  <a:lnTo>
                    <a:pt x="460066" y="215825"/>
                  </a:lnTo>
                  <a:lnTo>
                    <a:pt x="454106" y="162923"/>
                  </a:lnTo>
                  <a:lnTo>
                    <a:pt x="442087" y="136651"/>
                  </a:lnTo>
                  <a:close/>
                </a:path>
                <a:path w="1624329" h="1466214">
                  <a:moveTo>
                    <a:pt x="902716" y="24764"/>
                  </a:moveTo>
                  <a:lnTo>
                    <a:pt x="918263" y="22119"/>
                  </a:lnTo>
                  <a:lnTo>
                    <a:pt x="933846" y="19510"/>
                  </a:lnTo>
                  <a:lnTo>
                    <a:pt x="949453" y="16924"/>
                  </a:lnTo>
                  <a:lnTo>
                    <a:pt x="965073" y="14350"/>
                  </a:lnTo>
                  <a:lnTo>
                    <a:pt x="965717" y="65610"/>
                  </a:lnTo>
                  <a:lnTo>
                    <a:pt x="966363" y="116869"/>
                  </a:lnTo>
                  <a:lnTo>
                    <a:pt x="967008" y="168130"/>
                  </a:lnTo>
                  <a:lnTo>
                    <a:pt x="967655" y="219391"/>
                  </a:lnTo>
                  <a:lnTo>
                    <a:pt x="968304" y="270653"/>
                  </a:lnTo>
                  <a:lnTo>
                    <a:pt x="968954" y="321918"/>
                  </a:lnTo>
                  <a:lnTo>
                    <a:pt x="969606" y="373184"/>
                  </a:lnTo>
                  <a:lnTo>
                    <a:pt x="970260" y="424453"/>
                  </a:lnTo>
                  <a:lnTo>
                    <a:pt x="970918" y="475725"/>
                  </a:lnTo>
                  <a:lnTo>
                    <a:pt x="971578" y="527000"/>
                  </a:lnTo>
                  <a:lnTo>
                    <a:pt x="972242" y="578278"/>
                  </a:lnTo>
                  <a:lnTo>
                    <a:pt x="972910" y="629560"/>
                  </a:lnTo>
                  <a:lnTo>
                    <a:pt x="973582" y="680847"/>
                  </a:lnTo>
                  <a:lnTo>
                    <a:pt x="974276" y="728307"/>
                  </a:lnTo>
                  <a:lnTo>
                    <a:pt x="975042" y="766492"/>
                  </a:lnTo>
                  <a:lnTo>
                    <a:pt x="976884" y="815086"/>
                  </a:lnTo>
                  <a:lnTo>
                    <a:pt x="982345" y="860171"/>
                  </a:lnTo>
                  <a:lnTo>
                    <a:pt x="987425" y="874902"/>
                  </a:lnTo>
                  <a:lnTo>
                    <a:pt x="990473" y="874522"/>
                  </a:lnTo>
                  <a:lnTo>
                    <a:pt x="1004131" y="835338"/>
                  </a:lnTo>
                  <a:lnTo>
                    <a:pt x="1011334" y="779244"/>
                  </a:lnTo>
                  <a:lnTo>
                    <a:pt x="1015365" y="740790"/>
                  </a:lnTo>
                  <a:lnTo>
                    <a:pt x="1014644" y="688635"/>
                  </a:lnTo>
                  <a:lnTo>
                    <a:pt x="1013931" y="636486"/>
                  </a:lnTo>
                  <a:lnTo>
                    <a:pt x="1013224" y="584341"/>
                  </a:lnTo>
                  <a:lnTo>
                    <a:pt x="1012522" y="532200"/>
                  </a:lnTo>
                  <a:lnTo>
                    <a:pt x="1011824" y="480059"/>
                  </a:lnTo>
                  <a:lnTo>
                    <a:pt x="1011131" y="427919"/>
                  </a:lnTo>
                  <a:lnTo>
                    <a:pt x="1010440" y="375778"/>
                  </a:lnTo>
                  <a:lnTo>
                    <a:pt x="1009752" y="323633"/>
                  </a:lnTo>
                  <a:lnTo>
                    <a:pt x="1009065" y="271484"/>
                  </a:lnTo>
                  <a:lnTo>
                    <a:pt x="1008380" y="219329"/>
                  </a:lnTo>
                  <a:lnTo>
                    <a:pt x="1007570" y="169322"/>
                  </a:lnTo>
                  <a:lnTo>
                    <a:pt x="1006475" y="129794"/>
                  </a:lnTo>
                  <a:lnTo>
                    <a:pt x="1003427" y="82169"/>
                  </a:lnTo>
                  <a:lnTo>
                    <a:pt x="989584" y="48895"/>
                  </a:lnTo>
                  <a:lnTo>
                    <a:pt x="989468" y="39274"/>
                  </a:lnTo>
                  <a:lnTo>
                    <a:pt x="989330" y="29654"/>
                  </a:lnTo>
                  <a:lnTo>
                    <a:pt x="989191" y="20034"/>
                  </a:lnTo>
                  <a:lnTo>
                    <a:pt x="989076" y="10413"/>
                  </a:lnTo>
                  <a:lnTo>
                    <a:pt x="1004677" y="7768"/>
                  </a:lnTo>
                  <a:lnTo>
                    <a:pt x="1020254" y="5159"/>
                  </a:lnTo>
                  <a:lnTo>
                    <a:pt x="1035831" y="2573"/>
                  </a:lnTo>
                  <a:lnTo>
                    <a:pt x="1051433" y="0"/>
                  </a:lnTo>
                  <a:lnTo>
                    <a:pt x="1052120" y="50899"/>
                  </a:lnTo>
                  <a:lnTo>
                    <a:pt x="1052810" y="101796"/>
                  </a:lnTo>
                  <a:lnTo>
                    <a:pt x="1053503" y="152690"/>
                  </a:lnTo>
                  <a:lnTo>
                    <a:pt x="1054198" y="203581"/>
                  </a:lnTo>
                  <a:lnTo>
                    <a:pt x="1054894" y="254470"/>
                  </a:lnTo>
                  <a:lnTo>
                    <a:pt x="1055592" y="305356"/>
                  </a:lnTo>
                  <a:lnTo>
                    <a:pt x="1056290" y="356241"/>
                  </a:lnTo>
                  <a:lnTo>
                    <a:pt x="1056989" y="407123"/>
                  </a:lnTo>
                  <a:lnTo>
                    <a:pt x="1057687" y="458004"/>
                  </a:lnTo>
                  <a:lnTo>
                    <a:pt x="1058385" y="508884"/>
                  </a:lnTo>
                  <a:lnTo>
                    <a:pt x="1059081" y="559762"/>
                  </a:lnTo>
                  <a:lnTo>
                    <a:pt x="1059776" y="610640"/>
                  </a:lnTo>
                  <a:lnTo>
                    <a:pt x="1060469" y="661517"/>
                  </a:lnTo>
                  <a:lnTo>
                    <a:pt x="1061159" y="712393"/>
                  </a:lnTo>
                  <a:lnTo>
                    <a:pt x="1061847" y="763270"/>
                  </a:lnTo>
                  <a:lnTo>
                    <a:pt x="1062749" y="813800"/>
                  </a:lnTo>
                  <a:lnTo>
                    <a:pt x="1063926" y="853757"/>
                  </a:lnTo>
                  <a:lnTo>
                    <a:pt x="1067054" y="901954"/>
                  </a:lnTo>
                  <a:lnTo>
                    <a:pt x="1081024" y="934720"/>
                  </a:lnTo>
                  <a:lnTo>
                    <a:pt x="1081121" y="944074"/>
                  </a:lnTo>
                  <a:lnTo>
                    <a:pt x="1081230" y="953452"/>
                  </a:lnTo>
                  <a:lnTo>
                    <a:pt x="1081363" y="962830"/>
                  </a:lnTo>
                  <a:lnTo>
                    <a:pt x="1081532" y="972185"/>
                  </a:lnTo>
                  <a:lnTo>
                    <a:pt x="1065742" y="974832"/>
                  </a:lnTo>
                  <a:lnTo>
                    <a:pt x="1049988" y="977455"/>
                  </a:lnTo>
                  <a:lnTo>
                    <a:pt x="1034258" y="980078"/>
                  </a:lnTo>
                  <a:lnTo>
                    <a:pt x="1018540" y="982726"/>
                  </a:lnTo>
                  <a:lnTo>
                    <a:pt x="1018083" y="950130"/>
                  </a:lnTo>
                  <a:lnTo>
                    <a:pt x="1017651" y="917511"/>
                  </a:lnTo>
                  <a:lnTo>
                    <a:pt x="1017218" y="884892"/>
                  </a:lnTo>
                  <a:lnTo>
                    <a:pt x="1016762" y="852297"/>
                  </a:lnTo>
                  <a:lnTo>
                    <a:pt x="1011761" y="892115"/>
                  </a:lnTo>
                  <a:lnTo>
                    <a:pt x="1001474" y="954702"/>
                  </a:lnTo>
                  <a:lnTo>
                    <a:pt x="990736" y="995090"/>
                  </a:lnTo>
                  <a:lnTo>
                    <a:pt x="971931" y="1019683"/>
                  </a:lnTo>
                  <a:lnTo>
                    <a:pt x="965521" y="1017559"/>
                  </a:lnTo>
                  <a:lnTo>
                    <a:pt x="948055" y="972947"/>
                  </a:lnTo>
                  <a:lnTo>
                    <a:pt x="938879" y="919479"/>
                  </a:lnTo>
                  <a:lnTo>
                    <a:pt x="932942" y="856869"/>
                  </a:lnTo>
                  <a:lnTo>
                    <a:pt x="929847" y="786795"/>
                  </a:lnTo>
                  <a:lnTo>
                    <a:pt x="928589" y="739551"/>
                  </a:lnTo>
                  <a:lnTo>
                    <a:pt x="927508" y="684169"/>
                  </a:lnTo>
                  <a:lnTo>
                    <a:pt x="926592" y="620649"/>
                  </a:lnTo>
                  <a:lnTo>
                    <a:pt x="925978" y="572267"/>
                  </a:lnTo>
                  <a:lnTo>
                    <a:pt x="925373" y="523894"/>
                  </a:lnTo>
                  <a:lnTo>
                    <a:pt x="924774" y="475528"/>
                  </a:lnTo>
                  <a:lnTo>
                    <a:pt x="924178" y="427164"/>
                  </a:lnTo>
                  <a:lnTo>
                    <a:pt x="923583" y="378800"/>
                  </a:lnTo>
                  <a:lnTo>
                    <a:pt x="922984" y="330434"/>
                  </a:lnTo>
                  <a:lnTo>
                    <a:pt x="922379" y="282061"/>
                  </a:lnTo>
                  <a:lnTo>
                    <a:pt x="921766" y="233680"/>
                  </a:lnTo>
                  <a:lnTo>
                    <a:pt x="920976" y="183673"/>
                  </a:lnTo>
                  <a:lnTo>
                    <a:pt x="919924" y="144145"/>
                  </a:lnTo>
                  <a:lnTo>
                    <a:pt x="916940" y="96520"/>
                  </a:lnTo>
                  <a:lnTo>
                    <a:pt x="903097" y="63246"/>
                  </a:lnTo>
                  <a:lnTo>
                    <a:pt x="903001" y="53625"/>
                  </a:lnTo>
                  <a:lnTo>
                    <a:pt x="902906" y="44005"/>
                  </a:lnTo>
                  <a:lnTo>
                    <a:pt x="902811" y="34385"/>
                  </a:lnTo>
                  <a:lnTo>
                    <a:pt x="902716" y="24764"/>
                  </a:lnTo>
                  <a:close/>
                </a:path>
                <a:path w="1624329" h="1466214">
                  <a:moveTo>
                    <a:pt x="0" y="174498"/>
                  </a:moveTo>
                  <a:lnTo>
                    <a:pt x="15619" y="171926"/>
                  </a:lnTo>
                  <a:lnTo>
                    <a:pt x="31226" y="169354"/>
                  </a:lnTo>
                  <a:lnTo>
                    <a:pt x="46809" y="166782"/>
                  </a:lnTo>
                  <a:lnTo>
                    <a:pt x="62357" y="164211"/>
                  </a:lnTo>
                  <a:lnTo>
                    <a:pt x="62530" y="215555"/>
                  </a:lnTo>
                  <a:lnTo>
                    <a:pt x="62700" y="266897"/>
                  </a:lnTo>
                  <a:lnTo>
                    <a:pt x="62867" y="318235"/>
                  </a:lnTo>
                  <a:lnTo>
                    <a:pt x="63031" y="369570"/>
                  </a:lnTo>
                  <a:lnTo>
                    <a:pt x="63194" y="420904"/>
                  </a:lnTo>
                  <a:lnTo>
                    <a:pt x="63355" y="472237"/>
                  </a:lnTo>
                  <a:lnTo>
                    <a:pt x="63517" y="523569"/>
                  </a:lnTo>
                  <a:lnTo>
                    <a:pt x="63678" y="574902"/>
                  </a:lnTo>
                  <a:lnTo>
                    <a:pt x="63841" y="626236"/>
                  </a:lnTo>
                  <a:lnTo>
                    <a:pt x="64005" y="677571"/>
                  </a:lnTo>
                  <a:lnTo>
                    <a:pt x="64172" y="728909"/>
                  </a:lnTo>
                  <a:lnTo>
                    <a:pt x="64342" y="780251"/>
                  </a:lnTo>
                  <a:lnTo>
                    <a:pt x="64516" y="831596"/>
                  </a:lnTo>
                  <a:lnTo>
                    <a:pt x="64779" y="879221"/>
                  </a:lnTo>
                  <a:lnTo>
                    <a:pt x="65198" y="917511"/>
                  </a:lnTo>
                  <a:lnTo>
                    <a:pt x="66548" y="966088"/>
                  </a:lnTo>
                  <a:lnTo>
                    <a:pt x="71628" y="1011301"/>
                  </a:lnTo>
                  <a:lnTo>
                    <a:pt x="76581" y="1026160"/>
                  </a:lnTo>
                  <a:lnTo>
                    <a:pt x="79502" y="1025651"/>
                  </a:lnTo>
                  <a:lnTo>
                    <a:pt x="83439" y="1025017"/>
                  </a:lnTo>
                  <a:lnTo>
                    <a:pt x="93555" y="986410"/>
                  </a:lnTo>
                  <a:lnTo>
                    <a:pt x="101278" y="930249"/>
                  </a:lnTo>
                  <a:lnTo>
                    <a:pt x="105664" y="891667"/>
                  </a:lnTo>
                  <a:lnTo>
                    <a:pt x="105473" y="839466"/>
                  </a:lnTo>
                  <a:lnTo>
                    <a:pt x="105282" y="787258"/>
                  </a:lnTo>
                  <a:lnTo>
                    <a:pt x="105092" y="735045"/>
                  </a:lnTo>
                  <a:lnTo>
                    <a:pt x="104902" y="682826"/>
                  </a:lnTo>
                  <a:lnTo>
                    <a:pt x="104711" y="630602"/>
                  </a:lnTo>
                  <a:lnTo>
                    <a:pt x="104521" y="578375"/>
                  </a:lnTo>
                  <a:lnTo>
                    <a:pt x="104330" y="526144"/>
                  </a:lnTo>
                  <a:lnTo>
                    <a:pt x="104140" y="473912"/>
                  </a:lnTo>
                  <a:lnTo>
                    <a:pt x="103949" y="421677"/>
                  </a:lnTo>
                  <a:lnTo>
                    <a:pt x="103759" y="369443"/>
                  </a:lnTo>
                  <a:lnTo>
                    <a:pt x="103379" y="319345"/>
                  </a:lnTo>
                  <a:lnTo>
                    <a:pt x="102631" y="279749"/>
                  </a:lnTo>
                  <a:lnTo>
                    <a:pt x="100076" y="232156"/>
                  </a:lnTo>
                  <a:lnTo>
                    <a:pt x="86614" y="198755"/>
                  </a:lnTo>
                  <a:lnTo>
                    <a:pt x="86540" y="189132"/>
                  </a:lnTo>
                  <a:lnTo>
                    <a:pt x="86502" y="179498"/>
                  </a:lnTo>
                  <a:lnTo>
                    <a:pt x="86488" y="169840"/>
                  </a:lnTo>
                  <a:lnTo>
                    <a:pt x="86487" y="160147"/>
                  </a:lnTo>
                  <a:lnTo>
                    <a:pt x="102034" y="157575"/>
                  </a:lnTo>
                  <a:lnTo>
                    <a:pt x="117617" y="155003"/>
                  </a:lnTo>
                  <a:lnTo>
                    <a:pt x="133224" y="152431"/>
                  </a:lnTo>
                  <a:lnTo>
                    <a:pt x="148844" y="149860"/>
                  </a:lnTo>
                  <a:lnTo>
                    <a:pt x="149047" y="200814"/>
                  </a:lnTo>
                  <a:lnTo>
                    <a:pt x="149250" y="251771"/>
                  </a:lnTo>
                  <a:lnTo>
                    <a:pt x="149453" y="302731"/>
                  </a:lnTo>
                  <a:lnTo>
                    <a:pt x="149656" y="353694"/>
                  </a:lnTo>
                  <a:lnTo>
                    <a:pt x="149859" y="404659"/>
                  </a:lnTo>
                  <a:lnTo>
                    <a:pt x="150063" y="455627"/>
                  </a:lnTo>
                  <a:lnTo>
                    <a:pt x="150266" y="506596"/>
                  </a:lnTo>
                  <a:lnTo>
                    <a:pt x="150469" y="557568"/>
                  </a:lnTo>
                  <a:lnTo>
                    <a:pt x="150672" y="608541"/>
                  </a:lnTo>
                  <a:lnTo>
                    <a:pt x="150875" y="659515"/>
                  </a:lnTo>
                  <a:lnTo>
                    <a:pt x="151079" y="710491"/>
                  </a:lnTo>
                  <a:lnTo>
                    <a:pt x="151282" y="761467"/>
                  </a:lnTo>
                  <a:lnTo>
                    <a:pt x="151485" y="812444"/>
                  </a:lnTo>
                  <a:lnTo>
                    <a:pt x="151688" y="863422"/>
                  </a:lnTo>
                  <a:lnTo>
                    <a:pt x="151892" y="914400"/>
                  </a:lnTo>
                  <a:lnTo>
                    <a:pt x="152346" y="964949"/>
                  </a:lnTo>
                  <a:lnTo>
                    <a:pt x="153146" y="1004951"/>
                  </a:lnTo>
                  <a:lnTo>
                    <a:pt x="155829" y="1053211"/>
                  </a:lnTo>
                  <a:lnTo>
                    <a:pt x="169291" y="1085977"/>
                  </a:lnTo>
                  <a:lnTo>
                    <a:pt x="169366" y="1095386"/>
                  </a:lnTo>
                  <a:lnTo>
                    <a:pt x="169418" y="1104773"/>
                  </a:lnTo>
                  <a:lnTo>
                    <a:pt x="169469" y="1114159"/>
                  </a:lnTo>
                  <a:lnTo>
                    <a:pt x="169545" y="1123569"/>
                  </a:lnTo>
                  <a:lnTo>
                    <a:pt x="153755" y="1126214"/>
                  </a:lnTo>
                  <a:lnTo>
                    <a:pt x="138001" y="1128823"/>
                  </a:lnTo>
                  <a:lnTo>
                    <a:pt x="122271" y="1131409"/>
                  </a:lnTo>
                  <a:lnTo>
                    <a:pt x="106553" y="1133983"/>
                  </a:lnTo>
                  <a:lnTo>
                    <a:pt x="106384" y="1101385"/>
                  </a:lnTo>
                  <a:lnTo>
                    <a:pt x="106251" y="1068752"/>
                  </a:lnTo>
                  <a:lnTo>
                    <a:pt x="106142" y="1036095"/>
                  </a:lnTo>
                  <a:lnTo>
                    <a:pt x="106045" y="1003426"/>
                  </a:lnTo>
                  <a:lnTo>
                    <a:pt x="100633" y="1043338"/>
                  </a:lnTo>
                  <a:lnTo>
                    <a:pt x="89810" y="1106064"/>
                  </a:lnTo>
                  <a:lnTo>
                    <a:pt x="78656" y="1146474"/>
                  </a:lnTo>
                  <a:lnTo>
                    <a:pt x="59690" y="1171067"/>
                  </a:lnTo>
                  <a:lnTo>
                    <a:pt x="53306" y="1168997"/>
                  </a:lnTo>
                  <a:lnTo>
                    <a:pt x="36322" y="1124331"/>
                  </a:lnTo>
                  <a:lnTo>
                    <a:pt x="27622" y="1070737"/>
                  </a:lnTo>
                  <a:lnTo>
                    <a:pt x="22352" y="1007999"/>
                  </a:lnTo>
                  <a:lnTo>
                    <a:pt x="19889" y="937773"/>
                  </a:lnTo>
                  <a:lnTo>
                    <a:pt x="19069" y="890452"/>
                  </a:lnTo>
                  <a:lnTo>
                    <a:pt x="18499" y="834994"/>
                  </a:lnTo>
                  <a:lnTo>
                    <a:pt x="18161" y="771398"/>
                  </a:lnTo>
                  <a:lnTo>
                    <a:pt x="18023" y="722963"/>
                  </a:lnTo>
                  <a:lnTo>
                    <a:pt x="17895" y="674526"/>
                  </a:lnTo>
                  <a:lnTo>
                    <a:pt x="17772" y="626087"/>
                  </a:lnTo>
                  <a:lnTo>
                    <a:pt x="17653" y="577643"/>
                  </a:lnTo>
                  <a:lnTo>
                    <a:pt x="17533" y="529193"/>
                  </a:lnTo>
                  <a:lnTo>
                    <a:pt x="17410" y="480736"/>
                  </a:lnTo>
                  <a:lnTo>
                    <a:pt x="17282" y="432270"/>
                  </a:lnTo>
                  <a:lnTo>
                    <a:pt x="17145" y="383794"/>
                  </a:lnTo>
                  <a:lnTo>
                    <a:pt x="16785" y="333696"/>
                  </a:lnTo>
                  <a:lnTo>
                    <a:pt x="16081" y="294100"/>
                  </a:lnTo>
                  <a:lnTo>
                    <a:pt x="13589" y="246507"/>
                  </a:lnTo>
                  <a:lnTo>
                    <a:pt x="127" y="213106"/>
                  </a:lnTo>
                  <a:lnTo>
                    <a:pt x="125" y="203483"/>
                  </a:lnTo>
                  <a:lnTo>
                    <a:pt x="111" y="193849"/>
                  </a:lnTo>
                  <a:lnTo>
                    <a:pt x="73" y="184191"/>
                  </a:lnTo>
                  <a:lnTo>
                    <a:pt x="0" y="17449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2858" y="1483994"/>
              <a:ext cx="835279" cy="15665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9346" y="1676146"/>
              <a:ext cx="859756" cy="18639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95526" y="1666747"/>
              <a:ext cx="5520055" cy="2237105"/>
            </a:xfrm>
            <a:custGeom>
              <a:avLst/>
              <a:gdLst/>
              <a:ahLst/>
              <a:cxnLst/>
              <a:rect l="l" t="t" r="r" b="b"/>
              <a:pathLst>
                <a:path w="5520055" h="2237104">
                  <a:moveTo>
                    <a:pt x="1839340" y="577468"/>
                  </a:moveTo>
                  <a:lnTo>
                    <a:pt x="1867540" y="606061"/>
                  </a:lnTo>
                  <a:lnTo>
                    <a:pt x="1881413" y="659707"/>
                  </a:lnTo>
                  <a:lnTo>
                    <a:pt x="1890851" y="722139"/>
                  </a:lnTo>
                  <a:lnTo>
                    <a:pt x="1895568" y="784340"/>
                  </a:lnTo>
                  <a:lnTo>
                    <a:pt x="1897173" y="827373"/>
                  </a:lnTo>
                  <a:lnTo>
                    <a:pt x="1898755" y="884646"/>
                  </a:lnTo>
                  <a:lnTo>
                    <a:pt x="1900301" y="956182"/>
                  </a:lnTo>
                  <a:lnTo>
                    <a:pt x="1901389" y="1010183"/>
                  </a:lnTo>
                  <a:lnTo>
                    <a:pt x="1902478" y="1064194"/>
                  </a:lnTo>
                  <a:lnTo>
                    <a:pt x="1903566" y="1118212"/>
                  </a:lnTo>
                  <a:lnTo>
                    <a:pt x="1904655" y="1172232"/>
                  </a:lnTo>
                  <a:lnTo>
                    <a:pt x="1905743" y="1226250"/>
                  </a:lnTo>
                  <a:lnTo>
                    <a:pt x="1906832" y="1280261"/>
                  </a:lnTo>
                  <a:lnTo>
                    <a:pt x="1907921" y="1334262"/>
                  </a:lnTo>
                  <a:lnTo>
                    <a:pt x="1909238" y="1388554"/>
                  </a:lnTo>
                  <a:lnTo>
                    <a:pt x="1911223" y="1429385"/>
                  </a:lnTo>
                  <a:lnTo>
                    <a:pt x="1913509" y="1443101"/>
                  </a:lnTo>
                  <a:lnTo>
                    <a:pt x="1914652" y="1448562"/>
                  </a:lnTo>
                  <a:lnTo>
                    <a:pt x="1916049" y="1451102"/>
                  </a:lnTo>
                  <a:lnTo>
                    <a:pt x="1917446" y="1450848"/>
                  </a:lnTo>
                  <a:lnTo>
                    <a:pt x="1919571" y="1448061"/>
                  </a:lnTo>
                  <a:lnTo>
                    <a:pt x="1921589" y="1440465"/>
                  </a:lnTo>
                  <a:lnTo>
                    <a:pt x="1923536" y="1428059"/>
                  </a:lnTo>
                  <a:lnTo>
                    <a:pt x="1925447" y="1410842"/>
                  </a:lnTo>
                  <a:lnTo>
                    <a:pt x="1927225" y="1418843"/>
                  </a:lnTo>
                  <a:lnTo>
                    <a:pt x="1929002" y="1426972"/>
                  </a:lnTo>
                  <a:lnTo>
                    <a:pt x="1930908" y="1434973"/>
                  </a:lnTo>
                  <a:lnTo>
                    <a:pt x="1927425" y="1471592"/>
                  </a:lnTo>
                  <a:lnTo>
                    <a:pt x="1920031" y="1529020"/>
                  </a:lnTo>
                  <a:lnTo>
                    <a:pt x="1907095" y="1577562"/>
                  </a:lnTo>
                  <a:lnTo>
                    <a:pt x="1896618" y="1588007"/>
                  </a:lnTo>
                  <a:lnTo>
                    <a:pt x="1890355" y="1586630"/>
                  </a:lnTo>
                  <a:lnTo>
                    <a:pt x="1871442" y="1530943"/>
                  </a:lnTo>
                  <a:lnTo>
                    <a:pt x="1865762" y="1472598"/>
                  </a:lnTo>
                  <a:lnTo>
                    <a:pt x="1863852" y="1435735"/>
                  </a:lnTo>
                  <a:lnTo>
                    <a:pt x="1851372" y="1506815"/>
                  </a:lnTo>
                  <a:lnTo>
                    <a:pt x="1839261" y="1558131"/>
                  </a:lnTo>
                  <a:lnTo>
                    <a:pt x="1827508" y="1589682"/>
                  </a:lnTo>
                  <a:lnTo>
                    <a:pt x="1816100" y="1601469"/>
                  </a:lnTo>
                  <a:lnTo>
                    <a:pt x="1809740" y="1599064"/>
                  </a:lnTo>
                  <a:lnTo>
                    <a:pt x="1793113" y="1550415"/>
                  </a:lnTo>
                  <a:lnTo>
                    <a:pt x="1785365" y="1489836"/>
                  </a:lnTo>
                  <a:lnTo>
                    <a:pt x="1781810" y="1414779"/>
                  </a:lnTo>
                  <a:lnTo>
                    <a:pt x="1781718" y="1360297"/>
                  </a:lnTo>
                  <a:lnTo>
                    <a:pt x="1783556" y="1308290"/>
                  </a:lnTo>
                  <a:lnTo>
                    <a:pt x="1787346" y="1258760"/>
                  </a:lnTo>
                  <a:lnTo>
                    <a:pt x="1793113" y="1211706"/>
                  </a:lnTo>
                  <a:lnTo>
                    <a:pt x="1799920" y="1172513"/>
                  </a:lnTo>
                  <a:lnTo>
                    <a:pt x="1809409" y="1128102"/>
                  </a:lnTo>
                  <a:lnTo>
                    <a:pt x="1821642" y="1078497"/>
                  </a:lnTo>
                  <a:lnTo>
                    <a:pt x="1836679" y="1023722"/>
                  </a:lnTo>
                  <a:lnTo>
                    <a:pt x="1854581" y="963802"/>
                  </a:lnTo>
                  <a:lnTo>
                    <a:pt x="1854084" y="939323"/>
                  </a:lnTo>
                  <a:lnTo>
                    <a:pt x="1853565" y="914844"/>
                  </a:lnTo>
                  <a:lnTo>
                    <a:pt x="1853045" y="890365"/>
                  </a:lnTo>
                  <a:lnTo>
                    <a:pt x="1852549" y="865886"/>
                  </a:lnTo>
                  <a:lnTo>
                    <a:pt x="1851477" y="815782"/>
                  </a:lnTo>
                  <a:lnTo>
                    <a:pt x="1850358" y="775954"/>
                  </a:lnTo>
                  <a:lnTo>
                    <a:pt x="1847977" y="727075"/>
                  </a:lnTo>
                  <a:lnTo>
                    <a:pt x="1842494" y="689016"/>
                  </a:lnTo>
                  <a:lnTo>
                    <a:pt x="1831975" y="658113"/>
                  </a:lnTo>
                  <a:lnTo>
                    <a:pt x="1827657" y="658876"/>
                  </a:lnTo>
                  <a:lnTo>
                    <a:pt x="1809051" y="702093"/>
                  </a:lnTo>
                  <a:lnTo>
                    <a:pt x="1807337" y="724330"/>
                  </a:lnTo>
                  <a:lnTo>
                    <a:pt x="1807337" y="736473"/>
                  </a:lnTo>
                  <a:lnTo>
                    <a:pt x="1807817" y="748024"/>
                  </a:lnTo>
                  <a:lnTo>
                    <a:pt x="1808892" y="760777"/>
                  </a:lnTo>
                  <a:lnTo>
                    <a:pt x="1810587" y="774745"/>
                  </a:lnTo>
                  <a:lnTo>
                    <a:pt x="1812925" y="789939"/>
                  </a:lnTo>
                  <a:lnTo>
                    <a:pt x="1816119" y="811651"/>
                  </a:lnTo>
                  <a:lnTo>
                    <a:pt x="1820033" y="854358"/>
                  </a:lnTo>
                  <a:lnTo>
                    <a:pt x="1820963" y="899929"/>
                  </a:lnTo>
                  <a:lnTo>
                    <a:pt x="1818816" y="943935"/>
                  </a:lnTo>
                  <a:lnTo>
                    <a:pt x="1810083" y="991409"/>
                  </a:lnTo>
                  <a:lnTo>
                    <a:pt x="1801495" y="1001902"/>
                  </a:lnTo>
                  <a:lnTo>
                    <a:pt x="1796516" y="1000240"/>
                  </a:lnTo>
                  <a:lnTo>
                    <a:pt x="1779984" y="945034"/>
                  </a:lnTo>
                  <a:lnTo>
                    <a:pt x="1775602" y="899227"/>
                  </a:lnTo>
                  <a:lnTo>
                    <a:pt x="1774604" y="836435"/>
                  </a:lnTo>
                  <a:lnTo>
                    <a:pt x="1775666" y="799893"/>
                  </a:lnTo>
                  <a:lnTo>
                    <a:pt x="1781302" y="728726"/>
                  </a:lnTo>
                  <a:lnTo>
                    <a:pt x="1791366" y="666575"/>
                  </a:lnTo>
                  <a:lnTo>
                    <a:pt x="1805432" y="619760"/>
                  </a:lnTo>
                  <a:lnTo>
                    <a:pt x="1830524" y="581255"/>
                  </a:lnTo>
                  <a:lnTo>
                    <a:pt x="1839340" y="577468"/>
                  </a:lnTo>
                  <a:close/>
                </a:path>
                <a:path w="5520055" h="2237104">
                  <a:moveTo>
                    <a:pt x="1403858" y="649859"/>
                  </a:moveTo>
                  <a:lnTo>
                    <a:pt x="1431825" y="678344"/>
                  </a:lnTo>
                  <a:lnTo>
                    <a:pt x="1445452" y="732043"/>
                  </a:lnTo>
                  <a:lnTo>
                    <a:pt x="1454648" y="794527"/>
                  </a:lnTo>
                  <a:lnTo>
                    <a:pt x="1459057" y="856751"/>
                  </a:lnTo>
                  <a:lnTo>
                    <a:pt x="1460452" y="899842"/>
                  </a:lnTo>
                  <a:lnTo>
                    <a:pt x="1461775" y="957197"/>
                  </a:lnTo>
                  <a:lnTo>
                    <a:pt x="1463039" y="1028826"/>
                  </a:lnTo>
                  <a:lnTo>
                    <a:pt x="1463863" y="1082874"/>
                  </a:lnTo>
                  <a:lnTo>
                    <a:pt x="1464698" y="1136922"/>
                  </a:lnTo>
                  <a:lnTo>
                    <a:pt x="1465539" y="1190969"/>
                  </a:lnTo>
                  <a:lnTo>
                    <a:pt x="1466382" y="1245017"/>
                  </a:lnTo>
                  <a:lnTo>
                    <a:pt x="1467223" y="1299064"/>
                  </a:lnTo>
                  <a:lnTo>
                    <a:pt x="1468058" y="1353112"/>
                  </a:lnTo>
                  <a:lnTo>
                    <a:pt x="1468882" y="1407160"/>
                  </a:lnTo>
                  <a:lnTo>
                    <a:pt x="1469380" y="1437401"/>
                  </a:lnTo>
                  <a:lnTo>
                    <a:pt x="1470471" y="1479311"/>
                  </a:lnTo>
                  <a:lnTo>
                    <a:pt x="1475104" y="1521460"/>
                  </a:lnTo>
                  <a:lnTo>
                    <a:pt x="1476375" y="1524000"/>
                  </a:lnTo>
                  <a:lnTo>
                    <a:pt x="1477772" y="1523746"/>
                  </a:lnTo>
                  <a:lnTo>
                    <a:pt x="1479917" y="1521031"/>
                  </a:lnTo>
                  <a:lnTo>
                    <a:pt x="1481978" y="1513459"/>
                  </a:lnTo>
                  <a:lnTo>
                    <a:pt x="1483969" y="1501028"/>
                  </a:lnTo>
                  <a:lnTo>
                    <a:pt x="1485900" y="1483740"/>
                  </a:lnTo>
                  <a:lnTo>
                    <a:pt x="1487804" y="1491868"/>
                  </a:lnTo>
                  <a:lnTo>
                    <a:pt x="1489456" y="1499869"/>
                  </a:lnTo>
                  <a:lnTo>
                    <a:pt x="1491234" y="1507998"/>
                  </a:lnTo>
                  <a:lnTo>
                    <a:pt x="1487638" y="1544619"/>
                  </a:lnTo>
                  <a:lnTo>
                    <a:pt x="1480018" y="1602099"/>
                  </a:lnTo>
                  <a:lnTo>
                    <a:pt x="1466929" y="1650666"/>
                  </a:lnTo>
                  <a:lnTo>
                    <a:pt x="1456436" y="1661160"/>
                  </a:lnTo>
                  <a:lnTo>
                    <a:pt x="1450119" y="1659727"/>
                  </a:lnTo>
                  <a:lnTo>
                    <a:pt x="1431430" y="1603966"/>
                  </a:lnTo>
                  <a:lnTo>
                    <a:pt x="1426045" y="1545570"/>
                  </a:lnTo>
                  <a:lnTo>
                    <a:pt x="1424305" y="1508632"/>
                  </a:lnTo>
                  <a:lnTo>
                    <a:pt x="1411511" y="1579786"/>
                  </a:lnTo>
                  <a:lnTo>
                    <a:pt x="1399206" y="1631140"/>
                  </a:lnTo>
                  <a:lnTo>
                    <a:pt x="1387353" y="1662705"/>
                  </a:lnTo>
                  <a:lnTo>
                    <a:pt x="1375918" y="1674494"/>
                  </a:lnTo>
                  <a:lnTo>
                    <a:pt x="1369506" y="1672143"/>
                  </a:lnTo>
                  <a:lnTo>
                    <a:pt x="1353058" y="1623440"/>
                  </a:lnTo>
                  <a:lnTo>
                    <a:pt x="1345628" y="1562861"/>
                  </a:lnTo>
                  <a:lnTo>
                    <a:pt x="1342390" y="1487804"/>
                  </a:lnTo>
                  <a:lnTo>
                    <a:pt x="1342564" y="1433228"/>
                  </a:lnTo>
                  <a:lnTo>
                    <a:pt x="1344644" y="1381140"/>
                  </a:lnTo>
                  <a:lnTo>
                    <a:pt x="1348676" y="1331553"/>
                  </a:lnTo>
                  <a:lnTo>
                    <a:pt x="1354709" y="1284477"/>
                  </a:lnTo>
                  <a:lnTo>
                    <a:pt x="1361621" y="1245221"/>
                  </a:lnTo>
                  <a:lnTo>
                    <a:pt x="1371271" y="1200765"/>
                  </a:lnTo>
                  <a:lnTo>
                    <a:pt x="1383713" y="1151121"/>
                  </a:lnTo>
                  <a:lnTo>
                    <a:pt x="1399002" y="1096302"/>
                  </a:lnTo>
                  <a:lnTo>
                    <a:pt x="1417193" y="1036319"/>
                  </a:lnTo>
                  <a:lnTo>
                    <a:pt x="1416812" y="1011840"/>
                  </a:lnTo>
                  <a:lnTo>
                    <a:pt x="1416431" y="987361"/>
                  </a:lnTo>
                  <a:lnTo>
                    <a:pt x="1416050" y="962882"/>
                  </a:lnTo>
                  <a:lnTo>
                    <a:pt x="1415669" y="938402"/>
                  </a:lnTo>
                  <a:lnTo>
                    <a:pt x="1414839" y="888279"/>
                  </a:lnTo>
                  <a:lnTo>
                    <a:pt x="1413890" y="848407"/>
                  </a:lnTo>
                  <a:lnTo>
                    <a:pt x="1411732" y="799464"/>
                  </a:lnTo>
                  <a:lnTo>
                    <a:pt x="1406481" y="761406"/>
                  </a:lnTo>
                  <a:lnTo>
                    <a:pt x="1396111" y="730503"/>
                  </a:lnTo>
                  <a:lnTo>
                    <a:pt x="1391793" y="731265"/>
                  </a:lnTo>
                  <a:lnTo>
                    <a:pt x="1372931" y="774483"/>
                  </a:lnTo>
                  <a:lnTo>
                    <a:pt x="1371092" y="808863"/>
                  </a:lnTo>
                  <a:lnTo>
                    <a:pt x="1371496" y="820414"/>
                  </a:lnTo>
                  <a:lnTo>
                    <a:pt x="1372520" y="833167"/>
                  </a:lnTo>
                  <a:lnTo>
                    <a:pt x="1374163" y="847135"/>
                  </a:lnTo>
                  <a:lnTo>
                    <a:pt x="1376426" y="862329"/>
                  </a:lnTo>
                  <a:lnTo>
                    <a:pt x="1379525" y="884096"/>
                  </a:lnTo>
                  <a:lnTo>
                    <a:pt x="1383248" y="926820"/>
                  </a:lnTo>
                  <a:lnTo>
                    <a:pt x="1383917" y="972466"/>
                  </a:lnTo>
                  <a:lnTo>
                    <a:pt x="1381579" y="1016559"/>
                  </a:lnTo>
                  <a:lnTo>
                    <a:pt x="1372663" y="1064037"/>
                  </a:lnTo>
                  <a:lnTo>
                    <a:pt x="1364107" y="1074419"/>
                  </a:lnTo>
                  <a:lnTo>
                    <a:pt x="1359076" y="1072774"/>
                  </a:lnTo>
                  <a:lnTo>
                    <a:pt x="1342818" y="1017567"/>
                  </a:lnTo>
                  <a:lnTo>
                    <a:pt x="1338627" y="971744"/>
                  </a:lnTo>
                  <a:lnTo>
                    <a:pt x="1337818" y="946023"/>
                  </a:lnTo>
                  <a:lnTo>
                    <a:pt x="1337897" y="908825"/>
                  </a:lnTo>
                  <a:lnTo>
                    <a:pt x="1341532" y="836384"/>
                  </a:lnTo>
                  <a:lnTo>
                    <a:pt x="1349835" y="768139"/>
                  </a:lnTo>
                  <a:lnTo>
                    <a:pt x="1362043" y="713569"/>
                  </a:lnTo>
                  <a:lnTo>
                    <a:pt x="1377944" y="674719"/>
                  </a:lnTo>
                  <a:lnTo>
                    <a:pt x="1394966" y="653589"/>
                  </a:lnTo>
                  <a:lnTo>
                    <a:pt x="1403858" y="649859"/>
                  </a:lnTo>
                  <a:close/>
                </a:path>
                <a:path w="5520055" h="2237104">
                  <a:moveTo>
                    <a:pt x="972566" y="721360"/>
                  </a:moveTo>
                  <a:lnTo>
                    <a:pt x="997838" y="761111"/>
                  </a:lnTo>
                  <a:lnTo>
                    <a:pt x="1007221" y="814911"/>
                  </a:lnTo>
                  <a:lnTo>
                    <a:pt x="1014603" y="892048"/>
                  </a:lnTo>
                  <a:lnTo>
                    <a:pt x="1020687" y="847304"/>
                  </a:lnTo>
                  <a:lnTo>
                    <a:pt x="1026604" y="809085"/>
                  </a:lnTo>
                  <a:lnTo>
                    <a:pt x="1038225" y="752221"/>
                  </a:lnTo>
                  <a:lnTo>
                    <a:pt x="1056530" y="710037"/>
                  </a:lnTo>
                  <a:lnTo>
                    <a:pt x="1062990" y="706374"/>
                  </a:lnTo>
                  <a:lnTo>
                    <a:pt x="1070518" y="708017"/>
                  </a:lnTo>
                  <a:lnTo>
                    <a:pt x="1088771" y="748664"/>
                  </a:lnTo>
                  <a:lnTo>
                    <a:pt x="1097391" y="799988"/>
                  </a:lnTo>
                  <a:lnTo>
                    <a:pt x="1103249" y="864362"/>
                  </a:lnTo>
                  <a:lnTo>
                    <a:pt x="1105348" y="905077"/>
                  </a:lnTo>
                  <a:lnTo>
                    <a:pt x="1107090" y="956532"/>
                  </a:lnTo>
                  <a:lnTo>
                    <a:pt x="1108499" y="1018702"/>
                  </a:lnTo>
                  <a:lnTo>
                    <a:pt x="1109599" y="1091564"/>
                  </a:lnTo>
                  <a:lnTo>
                    <a:pt x="1110170" y="1141523"/>
                  </a:lnTo>
                  <a:lnTo>
                    <a:pt x="1110743" y="1191480"/>
                  </a:lnTo>
                  <a:lnTo>
                    <a:pt x="1111320" y="1241434"/>
                  </a:lnTo>
                  <a:lnTo>
                    <a:pt x="1111900" y="1291383"/>
                  </a:lnTo>
                  <a:lnTo>
                    <a:pt x="1112487" y="1341327"/>
                  </a:lnTo>
                  <a:lnTo>
                    <a:pt x="1113081" y="1391263"/>
                  </a:lnTo>
                  <a:lnTo>
                    <a:pt x="1113684" y="1441190"/>
                  </a:lnTo>
                  <a:lnTo>
                    <a:pt x="1114298" y="1491106"/>
                  </a:lnTo>
                  <a:lnTo>
                    <a:pt x="1115087" y="1542037"/>
                  </a:lnTo>
                  <a:lnTo>
                    <a:pt x="1116139" y="1582229"/>
                  </a:lnTo>
                  <a:lnTo>
                    <a:pt x="1119124" y="1630299"/>
                  </a:lnTo>
                  <a:lnTo>
                    <a:pt x="1132967" y="1663573"/>
                  </a:lnTo>
                  <a:lnTo>
                    <a:pt x="1133135" y="1672982"/>
                  </a:lnTo>
                  <a:lnTo>
                    <a:pt x="1133268" y="1682368"/>
                  </a:lnTo>
                  <a:lnTo>
                    <a:pt x="1133377" y="1691755"/>
                  </a:lnTo>
                  <a:lnTo>
                    <a:pt x="1133475" y="1701164"/>
                  </a:lnTo>
                  <a:lnTo>
                    <a:pt x="1113492" y="1704478"/>
                  </a:lnTo>
                  <a:lnTo>
                    <a:pt x="1093533" y="1707769"/>
                  </a:lnTo>
                  <a:lnTo>
                    <a:pt x="1073574" y="1711059"/>
                  </a:lnTo>
                  <a:lnTo>
                    <a:pt x="1053211" y="1676780"/>
                  </a:lnTo>
                  <a:lnTo>
                    <a:pt x="1057544" y="1671260"/>
                  </a:lnTo>
                  <a:lnTo>
                    <a:pt x="1061212" y="1661382"/>
                  </a:lnTo>
                  <a:lnTo>
                    <a:pt x="1067641" y="1609758"/>
                  </a:lnTo>
                  <a:lnTo>
                    <a:pt x="1068403" y="1544833"/>
                  </a:lnTo>
                  <a:lnTo>
                    <a:pt x="1068070" y="1498727"/>
                  </a:lnTo>
                  <a:lnTo>
                    <a:pt x="1067493" y="1446333"/>
                  </a:lnTo>
                  <a:lnTo>
                    <a:pt x="1066907" y="1393930"/>
                  </a:lnTo>
                  <a:lnTo>
                    <a:pt x="1066315" y="1341517"/>
                  </a:lnTo>
                  <a:lnTo>
                    <a:pt x="1065720" y="1289097"/>
                  </a:lnTo>
                  <a:lnTo>
                    <a:pt x="1065125" y="1236671"/>
                  </a:lnTo>
                  <a:lnTo>
                    <a:pt x="1064533" y="1184241"/>
                  </a:lnTo>
                  <a:lnTo>
                    <a:pt x="1063947" y="1131807"/>
                  </a:lnTo>
                  <a:lnTo>
                    <a:pt x="1063371" y="1079373"/>
                  </a:lnTo>
                  <a:lnTo>
                    <a:pt x="1062583" y="1020153"/>
                  </a:lnTo>
                  <a:lnTo>
                    <a:pt x="1061735" y="972804"/>
                  </a:lnTo>
                  <a:lnTo>
                    <a:pt x="1059815" y="913764"/>
                  </a:lnTo>
                  <a:lnTo>
                    <a:pt x="1055868" y="871474"/>
                  </a:lnTo>
                  <a:lnTo>
                    <a:pt x="1048766" y="845692"/>
                  </a:lnTo>
                  <a:lnTo>
                    <a:pt x="1045591" y="846201"/>
                  </a:lnTo>
                  <a:lnTo>
                    <a:pt x="1028285" y="900477"/>
                  </a:lnTo>
                  <a:lnTo>
                    <a:pt x="1021550" y="950960"/>
                  </a:lnTo>
                  <a:lnTo>
                    <a:pt x="1018159" y="982344"/>
                  </a:lnTo>
                  <a:lnTo>
                    <a:pt x="1018730" y="1034732"/>
                  </a:lnTo>
                  <a:lnTo>
                    <a:pt x="1019301" y="1087118"/>
                  </a:lnTo>
                  <a:lnTo>
                    <a:pt x="1019873" y="1139504"/>
                  </a:lnTo>
                  <a:lnTo>
                    <a:pt x="1020444" y="1191886"/>
                  </a:lnTo>
                  <a:lnTo>
                    <a:pt x="1021016" y="1244266"/>
                  </a:lnTo>
                  <a:lnTo>
                    <a:pt x="1021587" y="1296642"/>
                  </a:lnTo>
                  <a:lnTo>
                    <a:pt x="1022159" y="1349013"/>
                  </a:lnTo>
                  <a:lnTo>
                    <a:pt x="1022730" y="1401379"/>
                  </a:lnTo>
                  <a:lnTo>
                    <a:pt x="1023302" y="1453739"/>
                  </a:lnTo>
                  <a:lnTo>
                    <a:pt x="1023874" y="1506092"/>
                  </a:lnTo>
                  <a:lnTo>
                    <a:pt x="1024564" y="1553858"/>
                  </a:lnTo>
                  <a:lnTo>
                    <a:pt x="1026660" y="1619910"/>
                  </a:lnTo>
                  <a:lnTo>
                    <a:pt x="1033986" y="1667224"/>
                  </a:lnTo>
                  <a:lnTo>
                    <a:pt x="1043051" y="1678559"/>
                  </a:lnTo>
                  <a:lnTo>
                    <a:pt x="1043219" y="1687913"/>
                  </a:lnTo>
                  <a:lnTo>
                    <a:pt x="1043352" y="1697291"/>
                  </a:lnTo>
                  <a:lnTo>
                    <a:pt x="1043461" y="1706669"/>
                  </a:lnTo>
                  <a:lnTo>
                    <a:pt x="1043559" y="1716024"/>
                  </a:lnTo>
                  <a:lnTo>
                    <a:pt x="1023556" y="1719357"/>
                  </a:lnTo>
                  <a:lnTo>
                    <a:pt x="1003553" y="1722691"/>
                  </a:lnTo>
                  <a:lnTo>
                    <a:pt x="983551" y="1726025"/>
                  </a:lnTo>
                  <a:lnTo>
                    <a:pt x="963549" y="1729359"/>
                  </a:lnTo>
                  <a:lnTo>
                    <a:pt x="963453" y="1719949"/>
                  </a:lnTo>
                  <a:lnTo>
                    <a:pt x="963358" y="1710563"/>
                  </a:lnTo>
                  <a:lnTo>
                    <a:pt x="963263" y="1701176"/>
                  </a:lnTo>
                  <a:lnTo>
                    <a:pt x="963168" y="1691766"/>
                  </a:lnTo>
                  <a:lnTo>
                    <a:pt x="975979" y="1649158"/>
                  </a:lnTo>
                  <a:lnTo>
                    <a:pt x="978003" y="1608494"/>
                  </a:lnTo>
                  <a:lnTo>
                    <a:pt x="978122" y="1584420"/>
                  </a:lnTo>
                  <a:lnTo>
                    <a:pt x="978003" y="1552868"/>
                  </a:lnTo>
                  <a:lnTo>
                    <a:pt x="977646" y="1513839"/>
                  </a:lnTo>
                  <a:lnTo>
                    <a:pt x="977121" y="1461404"/>
                  </a:lnTo>
                  <a:lnTo>
                    <a:pt x="976596" y="1408969"/>
                  </a:lnTo>
                  <a:lnTo>
                    <a:pt x="976067" y="1356534"/>
                  </a:lnTo>
                  <a:lnTo>
                    <a:pt x="975534" y="1304099"/>
                  </a:lnTo>
                  <a:lnTo>
                    <a:pt x="974995" y="1251664"/>
                  </a:lnTo>
                  <a:lnTo>
                    <a:pt x="974449" y="1199229"/>
                  </a:lnTo>
                  <a:lnTo>
                    <a:pt x="973893" y="1146794"/>
                  </a:lnTo>
                  <a:lnTo>
                    <a:pt x="973328" y="1094359"/>
                  </a:lnTo>
                  <a:lnTo>
                    <a:pt x="972615" y="1034299"/>
                  </a:lnTo>
                  <a:lnTo>
                    <a:pt x="971819" y="986694"/>
                  </a:lnTo>
                  <a:lnTo>
                    <a:pt x="970026" y="928751"/>
                  </a:lnTo>
                  <a:lnTo>
                    <a:pt x="965864" y="887442"/>
                  </a:lnTo>
                  <a:lnTo>
                    <a:pt x="958469" y="859536"/>
                  </a:lnTo>
                  <a:lnTo>
                    <a:pt x="955548" y="860043"/>
                  </a:lnTo>
                  <a:lnTo>
                    <a:pt x="940016" y="903640"/>
                  </a:lnTo>
                  <a:lnTo>
                    <a:pt x="932432" y="960322"/>
                  </a:lnTo>
                  <a:lnTo>
                    <a:pt x="928497" y="997330"/>
                  </a:lnTo>
                  <a:lnTo>
                    <a:pt x="928995" y="1049714"/>
                  </a:lnTo>
                  <a:lnTo>
                    <a:pt x="929500" y="1102092"/>
                  </a:lnTo>
                  <a:lnTo>
                    <a:pt x="930010" y="1154466"/>
                  </a:lnTo>
                  <a:lnTo>
                    <a:pt x="930522" y="1206836"/>
                  </a:lnTo>
                  <a:lnTo>
                    <a:pt x="931037" y="1259204"/>
                  </a:lnTo>
                  <a:lnTo>
                    <a:pt x="931551" y="1311573"/>
                  </a:lnTo>
                  <a:lnTo>
                    <a:pt x="932063" y="1363943"/>
                  </a:lnTo>
                  <a:lnTo>
                    <a:pt x="932573" y="1416317"/>
                  </a:lnTo>
                  <a:lnTo>
                    <a:pt x="933078" y="1468695"/>
                  </a:lnTo>
                  <a:lnTo>
                    <a:pt x="933576" y="1521078"/>
                  </a:lnTo>
                  <a:lnTo>
                    <a:pt x="934291" y="1568275"/>
                  </a:lnTo>
                  <a:lnTo>
                    <a:pt x="935291" y="1606613"/>
                  </a:lnTo>
                  <a:lnTo>
                    <a:pt x="938149" y="1656714"/>
                  </a:lnTo>
                  <a:lnTo>
                    <a:pt x="951992" y="1693672"/>
                  </a:lnTo>
                  <a:lnTo>
                    <a:pt x="952087" y="1703026"/>
                  </a:lnTo>
                  <a:lnTo>
                    <a:pt x="952182" y="1712404"/>
                  </a:lnTo>
                  <a:lnTo>
                    <a:pt x="952277" y="1721782"/>
                  </a:lnTo>
                  <a:lnTo>
                    <a:pt x="952373" y="1731137"/>
                  </a:lnTo>
                  <a:lnTo>
                    <a:pt x="932465" y="1734470"/>
                  </a:lnTo>
                  <a:lnTo>
                    <a:pt x="912558" y="1737804"/>
                  </a:lnTo>
                  <a:lnTo>
                    <a:pt x="892651" y="1741138"/>
                  </a:lnTo>
                  <a:lnTo>
                    <a:pt x="872744" y="1744472"/>
                  </a:lnTo>
                  <a:lnTo>
                    <a:pt x="872648" y="1735044"/>
                  </a:lnTo>
                  <a:lnTo>
                    <a:pt x="872553" y="1725628"/>
                  </a:lnTo>
                  <a:lnTo>
                    <a:pt x="872458" y="1716236"/>
                  </a:lnTo>
                  <a:lnTo>
                    <a:pt x="872363" y="1706879"/>
                  </a:lnTo>
                  <a:lnTo>
                    <a:pt x="876843" y="1701258"/>
                  </a:lnTo>
                  <a:lnTo>
                    <a:pt x="886975" y="1647555"/>
                  </a:lnTo>
                  <a:lnTo>
                    <a:pt x="887737" y="1579546"/>
                  </a:lnTo>
                  <a:lnTo>
                    <a:pt x="887476" y="1528826"/>
                  </a:lnTo>
                  <a:lnTo>
                    <a:pt x="886994" y="1478710"/>
                  </a:lnTo>
                  <a:lnTo>
                    <a:pt x="886517" y="1428600"/>
                  </a:lnTo>
                  <a:lnTo>
                    <a:pt x="886044" y="1378495"/>
                  </a:lnTo>
                  <a:lnTo>
                    <a:pt x="885574" y="1328395"/>
                  </a:lnTo>
                  <a:lnTo>
                    <a:pt x="885106" y="1278298"/>
                  </a:lnTo>
                  <a:lnTo>
                    <a:pt x="884638" y="1228205"/>
                  </a:lnTo>
                  <a:lnTo>
                    <a:pt x="884170" y="1178115"/>
                  </a:lnTo>
                  <a:lnTo>
                    <a:pt x="883700" y="1128028"/>
                  </a:lnTo>
                  <a:lnTo>
                    <a:pt x="883227" y="1077942"/>
                  </a:lnTo>
                  <a:lnTo>
                    <a:pt x="882750" y="1027857"/>
                  </a:lnTo>
                  <a:lnTo>
                    <a:pt x="882269" y="977773"/>
                  </a:lnTo>
                  <a:lnTo>
                    <a:pt x="881628" y="927695"/>
                  </a:lnTo>
                  <a:lnTo>
                    <a:pt x="880665" y="888142"/>
                  </a:lnTo>
                  <a:lnTo>
                    <a:pt x="877824" y="840613"/>
                  </a:lnTo>
                  <a:lnTo>
                    <a:pt x="864107" y="807338"/>
                  </a:lnTo>
                  <a:lnTo>
                    <a:pt x="864012" y="797645"/>
                  </a:lnTo>
                  <a:lnTo>
                    <a:pt x="863917" y="787987"/>
                  </a:lnTo>
                  <a:lnTo>
                    <a:pt x="863822" y="778353"/>
                  </a:lnTo>
                  <a:lnTo>
                    <a:pt x="863726" y="768730"/>
                  </a:lnTo>
                  <a:lnTo>
                    <a:pt x="879346" y="766139"/>
                  </a:lnTo>
                  <a:lnTo>
                    <a:pt x="894953" y="763524"/>
                  </a:lnTo>
                  <a:lnTo>
                    <a:pt x="910536" y="760908"/>
                  </a:lnTo>
                  <a:lnTo>
                    <a:pt x="926084" y="758316"/>
                  </a:lnTo>
                  <a:lnTo>
                    <a:pt x="926443" y="790416"/>
                  </a:lnTo>
                  <a:lnTo>
                    <a:pt x="926766" y="822515"/>
                  </a:lnTo>
                  <a:lnTo>
                    <a:pt x="927066" y="854614"/>
                  </a:lnTo>
                  <a:lnTo>
                    <a:pt x="927354" y="886713"/>
                  </a:lnTo>
                  <a:lnTo>
                    <a:pt x="933199" y="845161"/>
                  </a:lnTo>
                  <a:lnTo>
                    <a:pt x="944177" y="781915"/>
                  </a:lnTo>
                  <a:lnTo>
                    <a:pt x="954867" y="744005"/>
                  </a:lnTo>
                  <a:lnTo>
                    <a:pt x="966364" y="724574"/>
                  </a:lnTo>
                  <a:lnTo>
                    <a:pt x="972566" y="721360"/>
                  </a:lnTo>
                  <a:close/>
                </a:path>
                <a:path w="5520055" h="2237104">
                  <a:moveTo>
                    <a:pt x="676656" y="770509"/>
                  </a:moveTo>
                  <a:lnTo>
                    <a:pt x="684331" y="771741"/>
                  </a:lnTo>
                  <a:lnTo>
                    <a:pt x="692150" y="778081"/>
                  </a:lnTo>
                  <a:lnTo>
                    <a:pt x="700158" y="789493"/>
                  </a:lnTo>
                  <a:lnTo>
                    <a:pt x="708406" y="805941"/>
                  </a:lnTo>
                  <a:lnTo>
                    <a:pt x="721338" y="803826"/>
                  </a:lnTo>
                  <a:lnTo>
                    <a:pt x="734234" y="801687"/>
                  </a:lnTo>
                  <a:lnTo>
                    <a:pt x="747107" y="799548"/>
                  </a:lnTo>
                  <a:lnTo>
                    <a:pt x="759968" y="797432"/>
                  </a:lnTo>
                  <a:lnTo>
                    <a:pt x="760231" y="826123"/>
                  </a:lnTo>
                  <a:lnTo>
                    <a:pt x="760460" y="854837"/>
                  </a:lnTo>
                  <a:lnTo>
                    <a:pt x="760664" y="883550"/>
                  </a:lnTo>
                  <a:lnTo>
                    <a:pt x="760857" y="912240"/>
                  </a:lnTo>
                  <a:lnTo>
                    <a:pt x="753522" y="913459"/>
                  </a:lnTo>
                  <a:lnTo>
                    <a:pt x="746188" y="914653"/>
                  </a:lnTo>
                  <a:lnTo>
                    <a:pt x="738854" y="915848"/>
                  </a:lnTo>
                  <a:lnTo>
                    <a:pt x="731519" y="917066"/>
                  </a:lnTo>
                  <a:lnTo>
                    <a:pt x="738774" y="964787"/>
                  </a:lnTo>
                  <a:lnTo>
                    <a:pt x="743457" y="1008126"/>
                  </a:lnTo>
                  <a:lnTo>
                    <a:pt x="746871" y="1065323"/>
                  </a:lnTo>
                  <a:lnTo>
                    <a:pt x="748284" y="1125474"/>
                  </a:lnTo>
                  <a:lnTo>
                    <a:pt x="748164" y="1176029"/>
                  </a:lnTo>
                  <a:lnTo>
                    <a:pt x="746855" y="1223311"/>
                  </a:lnTo>
                  <a:lnTo>
                    <a:pt x="744354" y="1267331"/>
                  </a:lnTo>
                  <a:lnTo>
                    <a:pt x="740663" y="1308100"/>
                  </a:lnTo>
                  <a:lnTo>
                    <a:pt x="730377" y="1378188"/>
                  </a:lnTo>
                  <a:lnTo>
                    <a:pt x="716661" y="1432178"/>
                  </a:lnTo>
                  <a:lnTo>
                    <a:pt x="695390" y="1476398"/>
                  </a:lnTo>
                  <a:lnTo>
                    <a:pt x="688467" y="1480312"/>
                  </a:lnTo>
                  <a:lnTo>
                    <a:pt x="681863" y="1479550"/>
                  </a:lnTo>
                  <a:lnTo>
                    <a:pt x="669290" y="1478279"/>
                  </a:lnTo>
                  <a:lnTo>
                    <a:pt x="654901" y="1527567"/>
                  </a:lnTo>
                  <a:lnTo>
                    <a:pt x="652526" y="1585467"/>
                  </a:lnTo>
                  <a:lnTo>
                    <a:pt x="652907" y="1603402"/>
                  </a:lnTo>
                  <a:lnTo>
                    <a:pt x="657479" y="1646301"/>
                  </a:lnTo>
                  <a:lnTo>
                    <a:pt x="672465" y="1667890"/>
                  </a:lnTo>
                  <a:lnTo>
                    <a:pt x="679608" y="1666176"/>
                  </a:lnTo>
                  <a:lnTo>
                    <a:pt x="686752" y="1664462"/>
                  </a:lnTo>
                  <a:lnTo>
                    <a:pt x="693896" y="1662747"/>
                  </a:lnTo>
                  <a:lnTo>
                    <a:pt x="701040" y="1661032"/>
                  </a:lnTo>
                  <a:lnTo>
                    <a:pt x="717024" y="1661410"/>
                  </a:lnTo>
                  <a:lnTo>
                    <a:pt x="749046" y="1701164"/>
                  </a:lnTo>
                  <a:lnTo>
                    <a:pt x="763778" y="1783635"/>
                  </a:lnTo>
                  <a:lnTo>
                    <a:pt x="767691" y="1838985"/>
                  </a:lnTo>
                  <a:lnTo>
                    <a:pt x="769366" y="1903729"/>
                  </a:lnTo>
                  <a:lnTo>
                    <a:pt x="769199" y="1947116"/>
                  </a:lnTo>
                  <a:lnTo>
                    <a:pt x="767937" y="1988692"/>
                  </a:lnTo>
                  <a:lnTo>
                    <a:pt x="765579" y="2028459"/>
                  </a:lnTo>
                  <a:lnTo>
                    <a:pt x="762126" y="2066416"/>
                  </a:lnTo>
                  <a:lnTo>
                    <a:pt x="752570" y="2131075"/>
                  </a:lnTo>
                  <a:lnTo>
                    <a:pt x="740156" y="2177160"/>
                  </a:lnTo>
                  <a:lnTo>
                    <a:pt x="717423" y="2219340"/>
                  </a:lnTo>
                  <a:lnTo>
                    <a:pt x="680999" y="2236563"/>
                  </a:lnTo>
                  <a:lnTo>
                    <a:pt x="671179" y="2233406"/>
                  </a:lnTo>
                  <a:lnTo>
                    <a:pt x="644761" y="2204549"/>
                  </a:lnTo>
                  <a:lnTo>
                    <a:pt x="627634" y="2150364"/>
                  </a:lnTo>
                  <a:lnTo>
                    <a:pt x="621712" y="2104723"/>
                  </a:lnTo>
                  <a:lnTo>
                    <a:pt x="619506" y="2056129"/>
                  </a:lnTo>
                  <a:lnTo>
                    <a:pt x="619748" y="2032623"/>
                  </a:lnTo>
                  <a:lnTo>
                    <a:pt x="622327" y="1989085"/>
                  </a:lnTo>
                  <a:lnTo>
                    <a:pt x="628074" y="1950126"/>
                  </a:lnTo>
                  <a:lnTo>
                    <a:pt x="645541" y="1901316"/>
                  </a:lnTo>
                  <a:lnTo>
                    <a:pt x="635845" y="1866195"/>
                  </a:lnTo>
                  <a:lnTo>
                    <a:pt x="628840" y="1824085"/>
                  </a:lnTo>
                  <a:lnTo>
                    <a:pt x="624502" y="1774997"/>
                  </a:lnTo>
                  <a:lnTo>
                    <a:pt x="622807" y="1718944"/>
                  </a:lnTo>
                  <a:lnTo>
                    <a:pt x="623145" y="1683107"/>
                  </a:lnTo>
                  <a:lnTo>
                    <a:pt x="627058" y="1612431"/>
                  </a:lnTo>
                  <a:lnTo>
                    <a:pt x="635478" y="1543996"/>
                  </a:lnTo>
                  <a:lnTo>
                    <a:pt x="648880" y="1482707"/>
                  </a:lnTo>
                  <a:lnTo>
                    <a:pt x="657606" y="1455039"/>
                  </a:lnTo>
                  <a:lnTo>
                    <a:pt x="647072" y="1429212"/>
                  </a:lnTo>
                  <a:lnTo>
                    <a:pt x="630674" y="1364509"/>
                  </a:lnTo>
                  <a:lnTo>
                    <a:pt x="624713" y="1325752"/>
                  </a:lnTo>
                  <a:lnTo>
                    <a:pt x="620091" y="1283059"/>
                  </a:lnTo>
                  <a:lnTo>
                    <a:pt x="616696" y="1236900"/>
                  </a:lnTo>
                  <a:lnTo>
                    <a:pt x="614515" y="1187289"/>
                  </a:lnTo>
                  <a:lnTo>
                    <a:pt x="613537" y="1134237"/>
                  </a:lnTo>
                  <a:lnTo>
                    <a:pt x="613890" y="1078412"/>
                  </a:lnTo>
                  <a:lnTo>
                    <a:pt x="615725" y="1025392"/>
                  </a:lnTo>
                  <a:lnTo>
                    <a:pt x="619059" y="975177"/>
                  </a:lnTo>
                  <a:lnTo>
                    <a:pt x="623912" y="927765"/>
                  </a:lnTo>
                  <a:lnTo>
                    <a:pt x="630301" y="883157"/>
                  </a:lnTo>
                  <a:lnTo>
                    <a:pt x="639883" y="835677"/>
                  </a:lnTo>
                  <a:lnTo>
                    <a:pt x="663001" y="779341"/>
                  </a:lnTo>
                  <a:lnTo>
                    <a:pt x="676656" y="770509"/>
                  </a:lnTo>
                  <a:close/>
                </a:path>
                <a:path w="5520055" h="2237104">
                  <a:moveTo>
                    <a:pt x="532892" y="794385"/>
                  </a:moveTo>
                  <a:lnTo>
                    <a:pt x="557911" y="843026"/>
                  </a:lnTo>
                  <a:lnTo>
                    <a:pt x="566451" y="900747"/>
                  </a:lnTo>
                  <a:lnTo>
                    <a:pt x="571754" y="971803"/>
                  </a:lnTo>
                  <a:lnTo>
                    <a:pt x="574262" y="1058386"/>
                  </a:lnTo>
                  <a:lnTo>
                    <a:pt x="575147" y="1122322"/>
                  </a:lnTo>
                  <a:lnTo>
                    <a:pt x="575818" y="1200023"/>
                  </a:lnTo>
                  <a:lnTo>
                    <a:pt x="576144" y="1254335"/>
                  </a:lnTo>
                  <a:lnTo>
                    <a:pt x="576471" y="1308637"/>
                  </a:lnTo>
                  <a:lnTo>
                    <a:pt x="576797" y="1362932"/>
                  </a:lnTo>
                  <a:lnTo>
                    <a:pt x="577124" y="1417224"/>
                  </a:lnTo>
                  <a:lnTo>
                    <a:pt x="577450" y="1471519"/>
                  </a:lnTo>
                  <a:lnTo>
                    <a:pt x="577777" y="1525821"/>
                  </a:lnTo>
                  <a:lnTo>
                    <a:pt x="578104" y="1580134"/>
                  </a:lnTo>
                  <a:lnTo>
                    <a:pt x="578631" y="1631164"/>
                  </a:lnTo>
                  <a:lnTo>
                    <a:pt x="579469" y="1671478"/>
                  </a:lnTo>
                  <a:lnTo>
                    <a:pt x="582168" y="1719961"/>
                  </a:lnTo>
                  <a:lnTo>
                    <a:pt x="595884" y="1752727"/>
                  </a:lnTo>
                  <a:lnTo>
                    <a:pt x="595959" y="1762136"/>
                  </a:lnTo>
                  <a:lnTo>
                    <a:pt x="596011" y="1771523"/>
                  </a:lnTo>
                  <a:lnTo>
                    <a:pt x="596062" y="1780909"/>
                  </a:lnTo>
                  <a:lnTo>
                    <a:pt x="596138" y="1790318"/>
                  </a:lnTo>
                  <a:lnTo>
                    <a:pt x="576591" y="1793557"/>
                  </a:lnTo>
                  <a:lnTo>
                    <a:pt x="557022" y="1796795"/>
                  </a:lnTo>
                  <a:lnTo>
                    <a:pt x="537452" y="1800034"/>
                  </a:lnTo>
                  <a:lnTo>
                    <a:pt x="517906" y="1803273"/>
                  </a:lnTo>
                  <a:lnTo>
                    <a:pt x="517830" y="1793916"/>
                  </a:lnTo>
                  <a:lnTo>
                    <a:pt x="517779" y="1784524"/>
                  </a:lnTo>
                  <a:lnTo>
                    <a:pt x="517727" y="1775108"/>
                  </a:lnTo>
                  <a:lnTo>
                    <a:pt x="517651" y="1765680"/>
                  </a:lnTo>
                  <a:lnTo>
                    <a:pt x="529971" y="1717675"/>
                  </a:lnTo>
                  <a:lnTo>
                    <a:pt x="531685" y="1671955"/>
                  </a:lnTo>
                  <a:lnTo>
                    <a:pt x="531971" y="1634664"/>
                  </a:lnTo>
                  <a:lnTo>
                    <a:pt x="531876" y="1587753"/>
                  </a:lnTo>
                  <a:lnTo>
                    <a:pt x="531621" y="1539493"/>
                  </a:lnTo>
                  <a:lnTo>
                    <a:pt x="531366" y="1491233"/>
                  </a:lnTo>
                  <a:lnTo>
                    <a:pt x="531109" y="1442973"/>
                  </a:lnTo>
                  <a:lnTo>
                    <a:pt x="530848" y="1394713"/>
                  </a:lnTo>
                  <a:lnTo>
                    <a:pt x="530584" y="1346453"/>
                  </a:lnTo>
                  <a:lnTo>
                    <a:pt x="530314" y="1298193"/>
                  </a:lnTo>
                  <a:lnTo>
                    <a:pt x="530038" y="1249933"/>
                  </a:lnTo>
                  <a:lnTo>
                    <a:pt x="529754" y="1201673"/>
                  </a:lnTo>
                  <a:lnTo>
                    <a:pt x="529463" y="1153414"/>
                  </a:lnTo>
                  <a:lnTo>
                    <a:pt x="529105" y="1098903"/>
                  </a:lnTo>
                  <a:lnTo>
                    <a:pt x="528605" y="1055560"/>
                  </a:lnTo>
                  <a:lnTo>
                    <a:pt x="527176" y="1002284"/>
                  </a:lnTo>
                  <a:lnTo>
                    <a:pt x="523587" y="963725"/>
                  </a:lnTo>
                  <a:lnTo>
                    <a:pt x="516890" y="938149"/>
                  </a:lnTo>
                  <a:lnTo>
                    <a:pt x="513969" y="938529"/>
                  </a:lnTo>
                  <a:lnTo>
                    <a:pt x="507105" y="947749"/>
                  </a:lnTo>
                  <a:lnTo>
                    <a:pt x="500586" y="972946"/>
                  </a:lnTo>
                  <a:lnTo>
                    <a:pt x="494377" y="1014146"/>
                  </a:lnTo>
                  <a:lnTo>
                    <a:pt x="488442" y="1071372"/>
                  </a:lnTo>
                  <a:lnTo>
                    <a:pt x="488708" y="1123683"/>
                  </a:lnTo>
                  <a:lnTo>
                    <a:pt x="488976" y="1175994"/>
                  </a:lnTo>
                  <a:lnTo>
                    <a:pt x="489245" y="1228305"/>
                  </a:lnTo>
                  <a:lnTo>
                    <a:pt x="489516" y="1280617"/>
                  </a:lnTo>
                  <a:lnTo>
                    <a:pt x="489791" y="1332928"/>
                  </a:lnTo>
                  <a:lnTo>
                    <a:pt x="490069" y="1385239"/>
                  </a:lnTo>
                  <a:lnTo>
                    <a:pt x="490352" y="1437551"/>
                  </a:lnTo>
                  <a:lnTo>
                    <a:pt x="490640" y="1489862"/>
                  </a:lnTo>
                  <a:lnTo>
                    <a:pt x="490934" y="1542173"/>
                  </a:lnTo>
                  <a:lnTo>
                    <a:pt x="491236" y="1594485"/>
                  </a:lnTo>
                  <a:lnTo>
                    <a:pt x="491690" y="1644278"/>
                  </a:lnTo>
                  <a:lnTo>
                    <a:pt x="492490" y="1683940"/>
                  </a:lnTo>
                  <a:lnTo>
                    <a:pt x="495173" y="1732914"/>
                  </a:lnTo>
                  <a:lnTo>
                    <a:pt x="507238" y="1767459"/>
                  </a:lnTo>
                  <a:lnTo>
                    <a:pt x="507313" y="1776815"/>
                  </a:lnTo>
                  <a:lnTo>
                    <a:pt x="507365" y="1786207"/>
                  </a:lnTo>
                  <a:lnTo>
                    <a:pt x="507416" y="1795623"/>
                  </a:lnTo>
                  <a:lnTo>
                    <a:pt x="507492" y="1805051"/>
                  </a:lnTo>
                  <a:lnTo>
                    <a:pt x="487945" y="1808289"/>
                  </a:lnTo>
                  <a:lnTo>
                    <a:pt x="468375" y="1811527"/>
                  </a:lnTo>
                  <a:lnTo>
                    <a:pt x="448806" y="1814766"/>
                  </a:lnTo>
                  <a:lnTo>
                    <a:pt x="429260" y="1818004"/>
                  </a:lnTo>
                  <a:lnTo>
                    <a:pt x="429240" y="1808595"/>
                  </a:lnTo>
                  <a:lnTo>
                    <a:pt x="429196" y="1799209"/>
                  </a:lnTo>
                  <a:lnTo>
                    <a:pt x="429152" y="1789822"/>
                  </a:lnTo>
                  <a:lnTo>
                    <a:pt x="429132" y="1780413"/>
                  </a:lnTo>
                  <a:lnTo>
                    <a:pt x="433633" y="1774844"/>
                  </a:lnTo>
                  <a:lnTo>
                    <a:pt x="437419" y="1765966"/>
                  </a:lnTo>
                  <a:lnTo>
                    <a:pt x="443990" y="1721086"/>
                  </a:lnTo>
                  <a:lnTo>
                    <a:pt x="445081" y="1653026"/>
                  </a:lnTo>
                  <a:lnTo>
                    <a:pt x="445007" y="1602231"/>
                  </a:lnTo>
                  <a:lnTo>
                    <a:pt x="444765" y="1552081"/>
                  </a:lnTo>
                  <a:lnTo>
                    <a:pt x="444523" y="1501936"/>
                  </a:lnTo>
                  <a:lnTo>
                    <a:pt x="444280" y="1451797"/>
                  </a:lnTo>
                  <a:lnTo>
                    <a:pt x="444038" y="1401662"/>
                  </a:lnTo>
                  <a:lnTo>
                    <a:pt x="443795" y="1351531"/>
                  </a:lnTo>
                  <a:lnTo>
                    <a:pt x="443553" y="1301404"/>
                  </a:lnTo>
                  <a:lnTo>
                    <a:pt x="443310" y="1251279"/>
                  </a:lnTo>
                  <a:lnTo>
                    <a:pt x="443068" y="1201157"/>
                  </a:lnTo>
                  <a:lnTo>
                    <a:pt x="442825" y="1151036"/>
                  </a:lnTo>
                  <a:lnTo>
                    <a:pt x="442583" y="1100916"/>
                  </a:lnTo>
                  <a:lnTo>
                    <a:pt x="442341" y="1050798"/>
                  </a:lnTo>
                  <a:lnTo>
                    <a:pt x="441960" y="1000700"/>
                  </a:lnTo>
                  <a:lnTo>
                    <a:pt x="441198" y="961104"/>
                  </a:lnTo>
                  <a:lnTo>
                    <a:pt x="438531" y="913511"/>
                  </a:lnTo>
                  <a:lnTo>
                    <a:pt x="425069" y="880237"/>
                  </a:lnTo>
                  <a:lnTo>
                    <a:pt x="424995" y="870541"/>
                  </a:lnTo>
                  <a:lnTo>
                    <a:pt x="424957" y="860869"/>
                  </a:lnTo>
                  <a:lnTo>
                    <a:pt x="424943" y="851197"/>
                  </a:lnTo>
                  <a:lnTo>
                    <a:pt x="424942" y="841501"/>
                  </a:lnTo>
                  <a:lnTo>
                    <a:pt x="440487" y="838930"/>
                  </a:lnTo>
                  <a:lnTo>
                    <a:pt x="456057" y="836358"/>
                  </a:lnTo>
                  <a:lnTo>
                    <a:pt x="471626" y="833786"/>
                  </a:lnTo>
                  <a:lnTo>
                    <a:pt x="487552" y="894349"/>
                  </a:lnTo>
                  <a:lnTo>
                    <a:pt x="487934" y="957579"/>
                  </a:lnTo>
                  <a:lnTo>
                    <a:pt x="493563" y="918646"/>
                  </a:lnTo>
                  <a:lnTo>
                    <a:pt x="504489" y="857496"/>
                  </a:lnTo>
                  <a:lnTo>
                    <a:pt x="515336" y="818155"/>
                  </a:lnTo>
                  <a:lnTo>
                    <a:pt x="526817" y="797720"/>
                  </a:lnTo>
                  <a:lnTo>
                    <a:pt x="532892" y="794385"/>
                  </a:lnTo>
                  <a:close/>
                </a:path>
                <a:path w="5520055" h="2237104">
                  <a:moveTo>
                    <a:pt x="1978406" y="226313"/>
                  </a:moveTo>
                  <a:lnTo>
                    <a:pt x="1980184" y="225932"/>
                  </a:lnTo>
                  <a:lnTo>
                    <a:pt x="1981962" y="225678"/>
                  </a:lnTo>
                  <a:lnTo>
                    <a:pt x="1983739" y="225425"/>
                  </a:lnTo>
                  <a:lnTo>
                    <a:pt x="1984828" y="276308"/>
                  </a:lnTo>
                  <a:lnTo>
                    <a:pt x="1985917" y="327181"/>
                  </a:lnTo>
                  <a:lnTo>
                    <a:pt x="1987005" y="378047"/>
                  </a:lnTo>
                  <a:lnTo>
                    <a:pt x="1988094" y="428910"/>
                  </a:lnTo>
                  <a:lnTo>
                    <a:pt x="1989182" y="479776"/>
                  </a:lnTo>
                  <a:lnTo>
                    <a:pt x="1990271" y="530649"/>
                  </a:lnTo>
                  <a:lnTo>
                    <a:pt x="1991360" y="581532"/>
                  </a:lnTo>
                  <a:lnTo>
                    <a:pt x="2000410" y="580028"/>
                  </a:lnTo>
                  <a:lnTo>
                    <a:pt x="2009473" y="578548"/>
                  </a:lnTo>
                  <a:lnTo>
                    <a:pt x="2018559" y="577068"/>
                  </a:lnTo>
                  <a:lnTo>
                    <a:pt x="2027682" y="575563"/>
                  </a:lnTo>
                  <a:lnTo>
                    <a:pt x="2028233" y="601303"/>
                  </a:lnTo>
                  <a:lnTo>
                    <a:pt x="2028761" y="627078"/>
                  </a:lnTo>
                  <a:lnTo>
                    <a:pt x="2029289" y="652877"/>
                  </a:lnTo>
                  <a:lnTo>
                    <a:pt x="2029840" y="678688"/>
                  </a:lnTo>
                  <a:lnTo>
                    <a:pt x="2020772" y="680138"/>
                  </a:lnTo>
                  <a:lnTo>
                    <a:pt x="2011679" y="681624"/>
                  </a:lnTo>
                  <a:lnTo>
                    <a:pt x="2002587" y="683134"/>
                  </a:lnTo>
                  <a:lnTo>
                    <a:pt x="1993519" y="684656"/>
                  </a:lnTo>
                  <a:lnTo>
                    <a:pt x="1994569" y="734729"/>
                  </a:lnTo>
                  <a:lnTo>
                    <a:pt x="1995623" y="784805"/>
                  </a:lnTo>
                  <a:lnTo>
                    <a:pt x="1996682" y="834886"/>
                  </a:lnTo>
                  <a:lnTo>
                    <a:pt x="1997742" y="884968"/>
                  </a:lnTo>
                  <a:lnTo>
                    <a:pt x="1998805" y="935053"/>
                  </a:lnTo>
                  <a:lnTo>
                    <a:pt x="1999868" y="985138"/>
                  </a:lnTo>
                  <a:lnTo>
                    <a:pt x="2000932" y="1035224"/>
                  </a:lnTo>
                  <a:lnTo>
                    <a:pt x="2001995" y="1085309"/>
                  </a:lnTo>
                  <a:lnTo>
                    <a:pt x="2003055" y="1135391"/>
                  </a:lnTo>
                  <a:lnTo>
                    <a:pt x="2004114" y="1185472"/>
                  </a:lnTo>
                  <a:lnTo>
                    <a:pt x="2005168" y="1235548"/>
                  </a:lnTo>
                  <a:lnTo>
                    <a:pt x="2006219" y="1285621"/>
                  </a:lnTo>
                  <a:lnTo>
                    <a:pt x="2007149" y="1324054"/>
                  </a:lnTo>
                  <a:lnTo>
                    <a:pt x="2008915" y="1378346"/>
                  </a:lnTo>
                  <a:lnTo>
                    <a:pt x="2013364" y="1425209"/>
                  </a:lnTo>
                  <a:lnTo>
                    <a:pt x="2019300" y="1447546"/>
                  </a:lnTo>
                  <a:lnTo>
                    <a:pt x="2021077" y="1447164"/>
                  </a:lnTo>
                  <a:lnTo>
                    <a:pt x="2026273" y="1439876"/>
                  </a:lnTo>
                  <a:lnTo>
                    <a:pt x="2031015" y="1419717"/>
                  </a:lnTo>
                  <a:lnTo>
                    <a:pt x="2035329" y="1386675"/>
                  </a:lnTo>
                  <a:lnTo>
                    <a:pt x="2039239" y="1340739"/>
                  </a:lnTo>
                  <a:lnTo>
                    <a:pt x="2041016" y="1348104"/>
                  </a:lnTo>
                  <a:lnTo>
                    <a:pt x="2042795" y="1355471"/>
                  </a:lnTo>
                  <a:lnTo>
                    <a:pt x="2044700" y="1362837"/>
                  </a:lnTo>
                  <a:lnTo>
                    <a:pt x="2038818" y="1451584"/>
                  </a:lnTo>
                  <a:lnTo>
                    <a:pt x="2030317" y="1515697"/>
                  </a:lnTo>
                  <a:lnTo>
                    <a:pt x="2019196" y="1555164"/>
                  </a:lnTo>
                  <a:lnTo>
                    <a:pt x="2005457" y="1569974"/>
                  </a:lnTo>
                  <a:lnTo>
                    <a:pt x="1998337" y="1567947"/>
                  </a:lnTo>
                  <a:lnTo>
                    <a:pt x="1979549" y="1522602"/>
                  </a:lnTo>
                  <a:lnTo>
                    <a:pt x="1970008" y="1469437"/>
                  </a:lnTo>
                  <a:lnTo>
                    <a:pt x="1964182" y="1409700"/>
                  </a:lnTo>
                  <a:lnTo>
                    <a:pt x="1961515" y="1344247"/>
                  </a:lnTo>
                  <a:lnTo>
                    <a:pt x="1960038" y="1288845"/>
                  </a:lnTo>
                  <a:lnTo>
                    <a:pt x="1958466" y="1218311"/>
                  </a:lnTo>
                  <a:lnTo>
                    <a:pt x="1957396" y="1165698"/>
                  </a:lnTo>
                  <a:lnTo>
                    <a:pt x="1956320" y="1113092"/>
                  </a:lnTo>
                  <a:lnTo>
                    <a:pt x="1955239" y="1060490"/>
                  </a:lnTo>
                  <a:lnTo>
                    <a:pt x="1954155" y="1007891"/>
                  </a:lnTo>
                  <a:lnTo>
                    <a:pt x="1953069" y="955293"/>
                  </a:lnTo>
                  <a:lnTo>
                    <a:pt x="1951983" y="902696"/>
                  </a:lnTo>
                  <a:lnTo>
                    <a:pt x="1950899" y="850097"/>
                  </a:lnTo>
                  <a:lnTo>
                    <a:pt x="1949818" y="797495"/>
                  </a:lnTo>
                  <a:lnTo>
                    <a:pt x="1948742" y="744889"/>
                  </a:lnTo>
                  <a:lnTo>
                    <a:pt x="1947672" y="692276"/>
                  </a:lnTo>
                  <a:lnTo>
                    <a:pt x="1940940" y="693419"/>
                  </a:lnTo>
                  <a:lnTo>
                    <a:pt x="1934337" y="694436"/>
                  </a:lnTo>
                  <a:lnTo>
                    <a:pt x="1927606" y="695578"/>
                  </a:lnTo>
                  <a:lnTo>
                    <a:pt x="1927415" y="686454"/>
                  </a:lnTo>
                  <a:lnTo>
                    <a:pt x="1927225" y="677354"/>
                  </a:lnTo>
                  <a:lnTo>
                    <a:pt x="1927034" y="668254"/>
                  </a:lnTo>
                  <a:lnTo>
                    <a:pt x="1926844" y="659129"/>
                  </a:lnTo>
                  <a:lnTo>
                    <a:pt x="1935884" y="610580"/>
                  </a:lnTo>
                  <a:lnTo>
                    <a:pt x="1944020" y="560958"/>
                  </a:lnTo>
                  <a:lnTo>
                    <a:pt x="1951347" y="510289"/>
                  </a:lnTo>
                  <a:lnTo>
                    <a:pt x="1957959" y="458597"/>
                  </a:lnTo>
                  <a:lnTo>
                    <a:pt x="1962767" y="415846"/>
                  </a:lnTo>
                  <a:lnTo>
                    <a:pt x="1967168" y="371255"/>
                  </a:lnTo>
                  <a:lnTo>
                    <a:pt x="1971208" y="324811"/>
                  </a:lnTo>
                  <a:lnTo>
                    <a:pt x="1974938" y="276501"/>
                  </a:lnTo>
                  <a:lnTo>
                    <a:pt x="1978406" y="226313"/>
                  </a:lnTo>
                  <a:close/>
                </a:path>
                <a:path w="5520055" h="2237104">
                  <a:moveTo>
                    <a:pt x="1570354" y="211454"/>
                  </a:moveTo>
                  <a:lnTo>
                    <a:pt x="1585880" y="208883"/>
                  </a:lnTo>
                  <a:lnTo>
                    <a:pt x="1601406" y="206311"/>
                  </a:lnTo>
                  <a:lnTo>
                    <a:pt x="1616932" y="203739"/>
                  </a:lnTo>
                  <a:lnTo>
                    <a:pt x="1632458" y="201167"/>
                  </a:lnTo>
                  <a:lnTo>
                    <a:pt x="1633358" y="252398"/>
                  </a:lnTo>
                  <a:lnTo>
                    <a:pt x="1634258" y="303634"/>
                  </a:lnTo>
                  <a:lnTo>
                    <a:pt x="1635157" y="354875"/>
                  </a:lnTo>
                  <a:lnTo>
                    <a:pt x="1636054" y="406121"/>
                  </a:lnTo>
                  <a:lnTo>
                    <a:pt x="1636948" y="457370"/>
                  </a:lnTo>
                  <a:lnTo>
                    <a:pt x="1637840" y="508623"/>
                  </a:lnTo>
                  <a:lnTo>
                    <a:pt x="1638729" y="559879"/>
                  </a:lnTo>
                  <a:lnTo>
                    <a:pt x="1639613" y="611138"/>
                  </a:lnTo>
                  <a:lnTo>
                    <a:pt x="1640493" y="662398"/>
                  </a:lnTo>
                  <a:lnTo>
                    <a:pt x="1641368" y="713659"/>
                  </a:lnTo>
                  <a:lnTo>
                    <a:pt x="1642237" y="764921"/>
                  </a:lnTo>
                  <a:lnTo>
                    <a:pt x="1647799" y="724777"/>
                  </a:lnTo>
                  <a:lnTo>
                    <a:pt x="1658256" y="663158"/>
                  </a:lnTo>
                  <a:lnTo>
                    <a:pt x="1668345" y="625609"/>
                  </a:lnTo>
                  <a:lnTo>
                    <a:pt x="1684401" y="603250"/>
                  </a:lnTo>
                  <a:lnTo>
                    <a:pt x="1691407" y="605339"/>
                  </a:lnTo>
                  <a:lnTo>
                    <a:pt x="1709927" y="651255"/>
                  </a:lnTo>
                  <a:lnTo>
                    <a:pt x="1719532" y="706469"/>
                  </a:lnTo>
                  <a:lnTo>
                    <a:pt x="1725802" y="771398"/>
                  </a:lnTo>
                  <a:lnTo>
                    <a:pt x="1729316" y="842713"/>
                  </a:lnTo>
                  <a:lnTo>
                    <a:pt x="1730859" y="890013"/>
                  </a:lnTo>
                  <a:lnTo>
                    <a:pt x="1732268" y="945068"/>
                  </a:lnTo>
                  <a:lnTo>
                    <a:pt x="1733550" y="1007872"/>
                  </a:lnTo>
                  <a:lnTo>
                    <a:pt x="1734536" y="1062238"/>
                  </a:lnTo>
                  <a:lnTo>
                    <a:pt x="1735534" y="1116592"/>
                  </a:lnTo>
                  <a:lnTo>
                    <a:pt x="1736539" y="1170934"/>
                  </a:lnTo>
                  <a:lnTo>
                    <a:pt x="1737545" y="1225267"/>
                  </a:lnTo>
                  <a:lnTo>
                    <a:pt x="1738550" y="1279594"/>
                  </a:lnTo>
                  <a:lnTo>
                    <a:pt x="1739548" y="1333916"/>
                  </a:lnTo>
                  <a:lnTo>
                    <a:pt x="1740535" y="1388237"/>
                  </a:lnTo>
                  <a:lnTo>
                    <a:pt x="1741679" y="1438693"/>
                  </a:lnTo>
                  <a:lnTo>
                    <a:pt x="1743027" y="1478613"/>
                  </a:lnTo>
                  <a:lnTo>
                    <a:pt x="1746377" y="1526793"/>
                  </a:lnTo>
                  <a:lnTo>
                    <a:pt x="1760347" y="1559432"/>
                  </a:lnTo>
                  <a:lnTo>
                    <a:pt x="1760537" y="1568842"/>
                  </a:lnTo>
                  <a:lnTo>
                    <a:pt x="1760727" y="1578228"/>
                  </a:lnTo>
                  <a:lnTo>
                    <a:pt x="1760918" y="1587615"/>
                  </a:lnTo>
                  <a:lnTo>
                    <a:pt x="1761109" y="1597025"/>
                  </a:lnTo>
                  <a:lnTo>
                    <a:pt x="1741507" y="1600263"/>
                  </a:lnTo>
                  <a:lnTo>
                    <a:pt x="1721929" y="1603502"/>
                  </a:lnTo>
                  <a:lnTo>
                    <a:pt x="1702351" y="1606740"/>
                  </a:lnTo>
                  <a:lnTo>
                    <a:pt x="1682114" y="1572514"/>
                  </a:lnTo>
                  <a:lnTo>
                    <a:pt x="1685849" y="1566489"/>
                  </a:lnTo>
                  <a:lnTo>
                    <a:pt x="1689036" y="1557178"/>
                  </a:lnTo>
                  <a:lnTo>
                    <a:pt x="1691651" y="1544581"/>
                  </a:lnTo>
                  <a:lnTo>
                    <a:pt x="1693672" y="1528699"/>
                  </a:lnTo>
                  <a:lnTo>
                    <a:pt x="1694699" y="1510049"/>
                  </a:lnTo>
                  <a:lnTo>
                    <a:pt x="1695132" y="1481709"/>
                  </a:lnTo>
                  <a:lnTo>
                    <a:pt x="1694993" y="1443652"/>
                  </a:lnTo>
                  <a:lnTo>
                    <a:pt x="1694307" y="1395856"/>
                  </a:lnTo>
                  <a:lnTo>
                    <a:pt x="1693455" y="1347592"/>
                  </a:lnTo>
                  <a:lnTo>
                    <a:pt x="1692597" y="1299320"/>
                  </a:lnTo>
                  <a:lnTo>
                    <a:pt x="1691734" y="1251044"/>
                  </a:lnTo>
                  <a:lnTo>
                    <a:pt x="1690867" y="1202764"/>
                  </a:lnTo>
                  <a:lnTo>
                    <a:pt x="1689999" y="1154482"/>
                  </a:lnTo>
                  <a:lnTo>
                    <a:pt x="1689132" y="1106202"/>
                  </a:lnTo>
                  <a:lnTo>
                    <a:pt x="1688269" y="1057926"/>
                  </a:lnTo>
                  <a:lnTo>
                    <a:pt x="1687411" y="1009654"/>
                  </a:lnTo>
                  <a:lnTo>
                    <a:pt x="1686560" y="961389"/>
                  </a:lnTo>
                  <a:lnTo>
                    <a:pt x="1685512" y="906571"/>
                  </a:lnTo>
                  <a:lnTo>
                    <a:pt x="1684464" y="863076"/>
                  </a:lnTo>
                  <a:lnTo>
                    <a:pt x="1682369" y="810005"/>
                  </a:lnTo>
                  <a:lnTo>
                    <a:pt x="1678314" y="772054"/>
                  </a:lnTo>
                  <a:lnTo>
                    <a:pt x="1671193" y="746505"/>
                  </a:lnTo>
                  <a:lnTo>
                    <a:pt x="1668272" y="747013"/>
                  </a:lnTo>
                  <a:lnTo>
                    <a:pt x="1653091" y="795321"/>
                  </a:lnTo>
                  <a:lnTo>
                    <a:pt x="1647273" y="846756"/>
                  </a:lnTo>
                  <a:lnTo>
                    <a:pt x="1644269" y="880617"/>
                  </a:lnTo>
                  <a:lnTo>
                    <a:pt x="1645183" y="932815"/>
                  </a:lnTo>
                  <a:lnTo>
                    <a:pt x="1646097" y="985013"/>
                  </a:lnTo>
                  <a:lnTo>
                    <a:pt x="1647012" y="1037212"/>
                  </a:lnTo>
                  <a:lnTo>
                    <a:pt x="1647926" y="1089414"/>
                  </a:lnTo>
                  <a:lnTo>
                    <a:pt x="1648841" y="1141618"/>
                  </a:lnTo>
                  <a:lnTo>
                    <a:pt x="1649755" y="1193827"/>
                  </a:lnTo>
                  <a:lnTo>
                    <a:pt x="1650669" y="1246040"/>
                  </a:lnTo>
                  <a:lnTo>
                    <a:pt x="1651584" y="1298259"/>
                  </a:lnTo>
                  <a:lnTo>
                    <a:pt x="1652498" y="1350483"/>
                  </a:lnTo>
                  <a:lnTo>
                    <a:pt x="1653413" y="1402714"/>
                  </a:lnTo>
                  <a:lnTo>
                    <a:pt x="1654415" y="1449909"/>
                  </a:lnTo>
                  <a:lnTo>
                    <a:pt x="1656752" y="1514818"/>
                  </a:lnTo>
                  <a:lnTo>
                    <a:pt x="1663446" y="1560385"/>
                  </a:lnTo>
                  <a:lnTo>
                    <a:pt x="1671827" y="1574164"/>
                  </a:lnTo>
                  <a:lnTo>
                    <a:pt x="1671998" y="1583519"/>
                  </a:lnTo>
                  <a:lnTo>
                    <a:pt x="1672145" y="1592897"/>
                  </a:lnTo>
                  <a:lnTo>
                    <a:pt x="1672292" y="1602275"/>
                  </a:lnTo>
                  <a:lnTo>
                    <a:pt x="1672463" y="1611629"/>
                  </a:lnTo>
                  <a:lnTo>
                    <a:pt x="1652861" y="1614941"/>
                  </a:lnTo>
                  <a:lnTo>
                    <a:pt x="1633283" y="1618218"/>
                  </a:lnTo>
                  <a:lnTo>
                    <a:pt x="1613705" y="1621470"/>
                  </a:lnTo>
                  <a:lnTo>
                    <a:pt x="1594103" y="1624711"/>
                  </a:lnTo>
                  <a:lnTo>
                    <a:pt x="1593933" y="1615301"/>
                  </a:lnTo>
                  <a:lnTo>
                    <a:pt x="1593786" y="1605914"/>
                  </a:lnTo>
                  <a:lnTo>
                    <a:pt x="1593639" y="1596528"/>
                  </a:lnTo>
                  <a:lnTo>
                    <a:pt x="1593469" y="1587118"/>
                  </a:lnTo>
                  <a:lnTo>
                    <a:pt x="1597925" y="1581570"/>
                  </a:lnTo>
                  <a:lnTo>
                    <a:pt x="1601597" y="1572736"/>
                  </a:lnTo>
                  <a:lnTo>
                    <a:pt x="1604506" y="1560615"/>
                  </a:lnTo>
                  <a:lnTo>
                    <a:pt x="1606677" y="1545209"/>
                  </a:lnTo>
                  <a:lnTo>
                    <a:pt x="1607631" y="1528064"/>
                  </a:lnTo>
                  <a:lnTo>
                    <a:pt x="1608026" y="1499869"/>
                  </a:lnTo>
                  <a:lnTo>
                    <a:pt x="1607873" y="1460627"/>
                  </a:lnTo>
                  <a:lnTo>
                    <a:pt x="1607185" y="1410335"/>
                  </a:lnTo>
                  <a:lnTo>
                    <a:pt x="1606302" y="1358219"/>
                  </a:lnTo>
                  <a:lnTo>
                    <a:pt x="1605420" y="1306105"/>
                  </a:lnTo>
                  <a:lnTo>
                    <a:pt x="1604538" y="1253993"/>
                  </a:lnTo>
                  <a:lnTo>
                    <a:pt x="1603655" y="1201882"/>
                  </a:lnTo>
                  <a:lnTo>
                    <a:pt x="1602773" y="1149772"/>
                  </a:lnTo>
                  <a:lnTo>
                    <a:pt x="1601891" y="1097664"/>
                  </a:lnTo>
                  <a:lnTo>
                    <a:pt x="1601008" y="1045556"/>
                  </a:lnTo>
                  <a:lnTo>
                    <a:pt x="1600126" y="993449"/>
                  </a:lnTo>
                  <a:lnTo>
                    <a:pt x="1599244" y="941342"/>
                  </a:lnTo>
                  <a:lnTo>
                    <a:pt x="1598361" y="889235"/>
                  </a:lnTo>
                  <a:lnTo>
                    <a:pt x="1597479" y="837128"/>
                  </a:lnTo>
                  <a:lnTo>
                    <a:pt x="1596597" y="785021"/>
                  </a:lnTo>
                  <a:lnTo>
                    <a:pt x="1595714" y="732913"/>
                  </a:lnTo>
                  <a:lnTo>
                    <a:pt x="1594832" y="680805"/>
                  </a:lnTo>
                  <a:lnTo>
                    <a:pt x="1593950" y="628695"/>
                  </a:lnTo>
                  <a:lnTo>
                    <a:pt x="1593067" y="576584"/>
                  </a:lnTo>
                  <a:lnTo>
                    <a:pt x="1592185" y="524472"/>
                  </a:lnTo>
                  <a:lnTo>
                    <a:pt x="1591303" y="472358"/>
                  </a:lnTo>
                  <a:lnTo>
                    <a:pt x="1590421" y="420242"/>
                  </a:lnTo>
                  <a:lnTo>
                    <a:pt x="1589371" y="370238"/>
                  </a:lnTo>
                  <a:lnTo>
                    <a:pt x="1588119" y="330723"/>
                  </a:lnTo>
                  <a:lnTo>
                    <a:pt x="1584960" y="283210"/>
                  </a:lnTo>
                  <a:lnTo>
                    <a:pt x="1570989" y="249936"/>
                  </a:lnTo>
                  <a:lnTo>
                    <a:pt x="1570872" y="240315"/>
                  </a:lnTo>
                  <a:lnTo>
                    <a:pt x="1570720" y="230695"/>
                  </a:lnTo>
                  <a:lnTo>
                    <a:pt x="1570543" y="221075"/>
                  </a:lnTo>
                  <a:lnTo>
                    <a:pt x="1570354" y="211454"/>
                  </a:lnTo>
                  <a:close/>
                </a:path>
                <a:path w="5520055" h="2237104">
                  <a:moveTo>
                    <a:pt x="120776" y="419607"/>
                  </a:moveTo>
                  <a:lnTo>
                    <a:pt x="157085" y="450058"/>
                  </a:lnTo>
                  <a:lnTo>
                    <a:pt x="176942" y="491557"/>
                  </a:lnTo>
                  <a:lnTo>
                    <a:pt x="182403" y="502412"/>
                  </a:lnTo>
                  <a:lnTo>
                    <a:pt x="186483" y="508789"/>
                  </a:lnTo>
                  <a:lnTo>
                    <a:pt x="189230" y="510666"/>
                  </a:lnTo>
                  <a:lnTo>
                    <a:pt x="191708" y="508688"/>
                  </a:lnTo>
                  <a:lnTo>
                    <a:pt x="199909" y="470277"/>
                  </a:lnTo>
                  <a:lnTo>
                    <a:pt x="202299" y="430946"/>
                  </a:lnTo>
                  <a:lnTo>
                    <a:pt x="202946" y="406018"/>
                  </a:lnTo>
                  <a:lnTo>
                    <a:pt x="205105" y="405638"/>
                  </a:lnTo>
                  <a:lnTo>
                    <a:pt x="207263" y="405256"/>
                  </a:lnTo>
                  <a:lnTo>
                    <a:pt x="209296" y="404875"/>
                  </a:lnTo>
                  <a:lnTo>
                    <a:pt x="209410" y="453986"/>
                  </a:lnTo>
                  <a:lnTo>
                    <a:pt x="210324" y="846874"/>
                  </a:lnTo>
                  <a:lnTo>
                    <a:pt x="210438" y="895985"/>
                  </a:lnTo>
                  <a:lnTo>
                    <a:pt x="208280" y="896238"/>
                  </a:lnTo>
                  <a:lnTo>
                    <a:pt x="206121" y="896619"/>
                  </a:lnTo>
                  <a:lnTo>
                    <a:pt x="204088" y="897001"/>
                  </a:lnTo>
                  <a:lnTo>
                    <a:pt x="201183" y="835861"/>
                  </a:lnTo>
                  <a:lnTo>
                    <a:pt x="197654" y="779827"/>
                  </a:lnTo>
                  <a:lnTo>
                    <a:pt x="193468" y="728900"/>
                  </a:lnTo>
                  <a:lnTo>
                    <a:pt x="188594" y="683085"/>
                  </a:lnTo>
                  <a:lnTo>
                    <a:pt x="183001" y="642386"/>
                  </a:lnTo>
                  <a:lnTo>
                    <a:pt x="166334" y="563709"/>
                  </a:lnTo>
                  <a:lnTo>
                    <a:pt x="144117" y="516187"/>
                  </a:lnTo>
                  <a:lnTo>
                    <a:pt x="132080" y="511810"/>
                  </a:lnTo>
                  <a:lnTo>
                    <a:pt x="122023" y="518261"/>
                  </a:lnTo>
                  <a:lnTo>
                    <a:pt x="103147" y="559548"/>
                  </a:lnTo>
                  <a:lnTo>
                    <a:pt x="86125" y="636746"/>
                  </a:lnTo>
                  <a:lnTo>
                    <a:pt x="79279" y="684847"/>
                  </a:lnTo>
                  <a:lnTo>
                    <a:pt x="73624" y="738663"/>
                  </a:lnTo>
                  <a:lnTo>
                    <a:pt x="69087" y="798194"/>
                  </a:lnTo>
                  <a:lnTo>
                    <a:pt x="66366" y="844443"/>
                  </a:lnTo>
                  <a:lnTo>
                    <a:pt x="64077" y="892076"/>
                  </a:lnTo>
                  <a:lnTo>
                    <a:pt x="62220" y="941093"/>
                  </a:lnTo>
                  <a:lnTo>
                    <a:pt x="60791" y="991494"/>
                  </a:lnTo>
                  <a:lnTo>
                    <a:pt x="59788" y="1043279"/>
                  </a:lnTo>
                  <a:lnTo>
                    <a:pt x="59210" y="1096448"/>
                  </a:lnTo>
                  <a:lnTo>
                    <a:pt x="59055" y="1151001"/>
                  </a:lnTo>
                  <a:lnTo>
                    <a:pt x="59210" y="1204605"/>
                  </a:lnTo>
                  <a:lnTo>
                    <a:pt x="59680" y="1256779"/>
                  </a:lnTo>
                  <a:lnTo>
                    <a:pt x="60464" y="1307522"/>
                  </a:lnTo>
                  <a:lnTo>
                    <a:pt x="61566" y="1356834"/>
                  </a:lnTo>
                  <a:lnTo>
                    <a:pt x="62989" y="1404715"/>
                  </a:lnTo>
                  <a:lnTo>
                    <a:pt x="64733" y="1451166"/>
                  </a:lnTo>
                  <a:lnTo>
                    <a:pt x="66801" y="1496187"/>
                  </a:lnTo>
                  <a:lnTo>
                    <a:pt x="70248" y="1555041"/>
                  </a:lnTo>
                  <a:lnTo>
                    <a:pt x="74346" y="1607697"/>
                  </a:lnTo>
                  <a:lnTo>
                    <a:pt x="79109" y="1654140"/>
                  </a:lnTo>
                  <a:lnTo>
                    <a:pt x="84549" y="1694359"/>
                  </a:lnTo>
                  <a:lnTo>
                    <a:pt x="99442" y="1761898"/>
                  </a:lnTo>
                  <a:lnTo>
                    <a:pt x="120449" y="1798387"/>
                  </a:lnTo>
                  <a:lnTo>
                    <a:pt x="132715" y="1801367"/>
                  </a:lnTo>
                  <a:lnTo>
                    <a:pt x="143107" y="1796014"/>
                  </a:lnTo>
                  <a:lnTo>
                    <a:pt x="171450" y="1736471"/>
                  </a:lnTo>
                  <a:lnTo>
                    <a:pt x="189309" y="1653778"/>
                  </a:lnTo>
                  <a:lnTo>
                    <a:pt x="198542" y="1596542"/>
                  </a:lnTo>
                  <a:lnTo>
                    <a:pt x="208025" y="1528699"/>
                  </a:lnTo>
                  <a:lnTo>
                    <a:pt x="208119" y="1559200"/>
                  </a:lnTo>
                  <a:lnTo>
                    <a:pt x="208200" y="1589738"/>
                  </a:lnTo>
                  <a:lnTo>
                    <a:pt x="208258" y="1620299"/>
                  </a:lnTo>
                  <a:lnTo>
                    <a:pt x="208280" y="1650873"/>
                  </a:lnTo>
                  <a:lnTo>
                    <a:pt x="198868" y="1710332"/>
                  </a:lnTo>
                  <a:lnTo>
                    <a:pt x="189277" y="1761267"/>
                  </a:lnTo>
                  <a:lnTo>
                    <a:pt x="179472" y="1803677"/>
                  </a:lnTo>
                  <a:lnTo>
                    <a:pt x="158815" y="1863778"/>
                  </a:lnTo>
                  <a:lnTo>
                    <a:pt x="135038" y="1895730"/>
                  </a:lnTo>
                  <a:lnTo>
                    <a:pt x="121793" y="1901443"/>
                  </a:lnTo>
                  <a:lnTo>
                    <a:pt x="104384" y="1898634"/>
                  </a:lnTo>
                  <a:lnTo>
                    <a:pt x="72518" y="1858438"/>
                  </a:lnTo>
                  <a:lnTo>
                    <a:pt x="58038" y="1821052"/>
                  </a:lnTo>
                  <a:lnTo>
                    <a:pt x="47367" y="1783321"/>
                  </a:lnTo>
                  <a:lnTo>
                    <a:pt x="37745" y="1739025"/>
                  </a:lnTo>
                  <a:lnTo>
                    <a:pt x="29153" y="1688181"/>
                  </a:lnTo>
                  <a:lnTo>
                    <a:pt x="21572" y="1630809"/>
                  </a:lnTo>
                  <a:lnTo>
                    <a:pt x="14986" y="1566926"/>
                  </a:lnTo>
                  <a:lnTo>
                    <a:pt x="10956" y="1518476"/>
                  </a:lnTo>
                  <a:lnTo>
                    <a:pt x="7571" y="1469029"/>
                  </a:lnTo>
                  <a:lnTo>
                    <a:pt x="4822" y="1418582"/>
                  </a:lnTo>
                  <a:lnTo>
                    <a:pt x="2699" y="1367133"/>
                  </a:lnTo>
                  <a:lnTo>
                    <a:pt x="1193" y="1314681"/>
                  </a:lnTo>
                  <a:lnTo>
                    <a:pt x="296" y="1261221"/>
                  </a:lnTo>
                  <a:lnTo>
                    <a:pt x="0" y="1206753"/>
                  </a:lnTo>
                  <a:lnTo>
                    <a:pt x="251" y="1156361"/>
                  </a:lnTo>
                  <a:lnTo>
                    <a:pt x="1008" y="1106529"/>
                  </a:lnTo>
                  <a:lnTo>
                    <a:pt x="2277" y="1057259"/>
                  </a:lnTo>
                  <a:lnTo>
                    <a:pt x="4064" y="1008554"/>
                  </a:lnTo>
                  <a:lnTo>
                    <a:pt x="6374" y="960414"/>
                  </a:lnTo>
                  <a:lnTo>
                    <a:pt x="9215" y="912842"/>
                  </a:lnTo>
                  <a:lnTo>
                    <a:pt x="12591" y="865838"/>
                  </a:lnTo>
                  <a:lnTo>
                    <a:pt x="16510" y="819403"/>
                  </a:lnTo>
                  <a:lnTo>
                    <a:pt x="22378" y="760075"/>
                  </a:lnTo>
                  <a:lnTo>
                    <a:pt x="28829" y="705160"/>
                  </a:lnTo>
                  <a:lnTo>
                    <a:pt x="35893" y="654669"/>
                  </a:lnTo>
                  <a:lnTo>
                    <a:pt x="43603" y="608612"/>
                  </a:lnTo>
                  <a:lnTo>
                    <a:pt x="51990" y="567000"/>
                  </a:lnTo>
                  <a:lnTo>
                    <a:pt x="61087" y="529843"/>
                  </a:lnTo>
                  <a:lnTo>
                    <a:pt x="75485" y="483633"/>
                  </a:lnTo>
                  <a:lnTo>
                    <a:pt x="105235" y="428456"/>
                  </a:lnTo>
                  <a:lnTo>
                    <a:pt x="120776" y="419607"/>
                  </a:lnTo>
                  <a:close/>
                </a:path>
                <a:path w="5520055" h="2237104">
                  <a:moveTo>
                    <a:pt x="1826387" y="120903"/>
                  </a:moveTo>
                  <a:lnTo>
                    <a:pt x="1838600" y="118830"/>
                  </a:lnTo>
                  <a:lnTo>
                    <a:pt x="1850850" y="116792"/>
                  </a:lnTo>
                  <a:lnTo>
                    <a:pt x="1863123" y="114778"/>
                  </a:lnTo>
                  <a:lnTo>
                    <a:pt x="1875409" y="112775"/>
                  </a:lnTo>
                  <a:lnTo>
                    <a:pt x="1868614" y="165680"/>
                  </a:lnTo>
                  <a:lnTo>
                    <a:pt x="1861919" y="218585"/>
                  </a:lnTo>
                  <a:lnTo>
                    <a:pt x="1855284" y="271489"/>
                  </a:lnTo>
                  <a:lnTo>
                    <a:pt x="1848670" y="324394"/>
                  </a:lnTo>
                  <a:lnTo>
                    <a:pt x="1842035" y="377298"/>
                  </a:lnTo>
                  <a:lnTo>
                    <a:pt x="1835340" y="430203"/>
                  </a:lnTo>
                  <a:lnTo>
                    <a:pt x="1828546" y="483107"/>
                  </a:lnTo>
                  <a:lnTo>
                    <a:pt x="1823847" y="483997"/>
                  </a:lnTo>
                  <a:lnTo>
                    <a:pt x="1819148" y="484759"/>
                  </a:lnTo>
                  <a:lnTo>
                    <a:pt x="1814449" y="485521"/>
                  </a:lnTo>
                  <a:lnTo>
                    <a:pt x="1816176" y="433432"/>
                  </a:lnTo>
                  <a:lnTo>
                    <a:pt x="1817882" y="381344"/>
                  </a:lnTo>
                  <a:lnTo>
                    <a:pt x="1819574" y="329256"/>
                  </a:lnTo>
                  <a:lnTo>
                    <a:pt x="1821261" y="277168"/>
                  </a:lnTo>
                  <a:lnTo>
                    <a:pt x="1822953" y="225080"/>
                  </a:lnTo>
                  <a:lnTo>
                    <a:pt x="1824659" y="172992"/>
                  </a:lnTo>
                  <a:lnTo>
                    <a:pt x="1826387" y="120903"/>
                  </a:lnTo>
                  <a:close/>
                </a:path>
                <a:path w="5520055" h="2237104">
                  <a:moveTo>
                    <a:pt x="1217295" y="221996"/>
                  </a:moveTo>
                  <a:lnTo>
                    <a:pt x="1229506" y="219922"/>
                  </a:lnTo>
                  <a:lnTo>
                    <a:pt x="1241742" y="217884"/>
                  </a:lnTo>
                  <a:lnTo>
                    <a:pt x="1253978" y="215870"/>
                  </a:lnTo>
                  <a:lnTo>
                    <a:pt x="1266190" y="213867"/>
                  </a:lnTo>
                  <a:lnTo>
                    <a:pt x="1259108" y="266834"/>
                  </a:lnTo>
                  <a:lnTo>
                    <a:pt x="1252102" y="319811"/>
                  </a:lnTo>
                  <a:lnTo>
                    <a:pt x="1245139" y="372794"/>
                  </a:lnTo>
                  <a:lnTo>
                    <a:pt x="1238184" y="425781"/>
                  </a:lnTo>
                  <a:lnTo>
                    <a:pt x="1231205" y="478764"/>
                  </a:lnTo>
                  <a:lnTo>
                    <a:pt x="1224168" y="531741"/>
                  </a:lnTo>
                  <a:lnTo>
                    <a:pt x="1217041" y="584707"/>
                  </a:lnTo>
                  <a:lnTo>
                    <a:pt x="1212342" y="585469"/>
                  </a:lnTo>
                  <a:lnTo>
                    <a:pt x="1207643" y="586231"/>
                  </a:lnTo>
                  <a:lnTo>
                    <a:pt x="1202944" y="586993"/>
                  </a:lnTo>
                  <a:lnTo>
                    <a:pt x="1205038" y="534851"/>
                  </a:lnTo>
                  <a:lnTo>
                    <a:pt x="1207088" y="482708"/>
                  </a:lnTo>
                  <a:lnTo>
                    <a:pt x="1209112" y="430566"/>
                  </a:lnTo>
                  <a:lnTo>
                    <a:pt x="1211126" y="378423"/>
                  </a:lnTo>
                  <a:lnTo>
                    <a:pt x="1213150" y="326281"/>
                  </a:lnTo>
                  <a:lnTo>
                    <a:pt x="1215200" y="274138"/>
                  </a:lnTo>
                  <a:lnTo>
                    <a:pt x="1217295" y="221996"/>
                  </a:lnTo>
                  <a:close/>
                </a:path>
                <a:path w="5520055" h="2237104">
                  <a:moveTo>
                    <a:pt x="268986" y="379349"/>
                  </a:moveTo>
                  <a:lnTo>
                    <a:pt x="281199" y="377328"/>
                  </a:lnTo>
                  <a:lnTo>
                    <a:pt x="293449" y="375285"/>
                  </a:lnTo>
                  <a:lnTo>
                    <a:pt x="305722" y="373241"/>
                  </a:lnTo>
                  <a:lnTo>
                    <a:pt x="318007" y="371221"/>
                  </a:lnTo>
                  <a:lnTo>
                    <a:pt x="320886" y="422547"/>
                  </a:lnTo>
                  <a:lnTo>
                    <a:pt x="323755" y="473873"/>
                  </a:lnTo>
                  <a:lnTo>
                    <a:pt x="326622" y="525199"/>
                  </a:lnTo>
                  <a:lnTo>
                    <a:pt x="329493" y="576525"/>
                  </a:lnTo>
                  <a:lnTo>
                    <a:pt x="332376" y="627851"/>
                  </a:lnTo>
                  <a:lnTo>
                    <a:pt x="335276" y="679177"/>
                  </a:lnTo>
                  <a:lnTo>
                    <a:pt x="338200" y="730503"/>
                  </a:lnTo>
                  <a:lnTo>
                    <a:pt x="333501" y="731265"/>
                  </a:lnTo>
                  <a:lnTo>
                    <a:pt x="328930" y="732027"/>
                  </a:lnTo>
                  <a:lnTo>
                    <a:pt x="324231" y="732789"/>
                  </a:lnTo>
                  <a:lnTo>
                    <a:pt x="316232" y="682320"/>
                  </a:lnTo>
                  <a:lnTo>
                    <a:pt x="308324" y="631829"/>
                  </a:lnTo>
                  <a:lnTo>
                    <a:pt x="300474" y="581324"/>
                  </a:lnTo>
                  <a:lnTo>
                    <a:pt x="292649" y="530814"/>
                  </a:lnTo>
                  <a:lnTo>
                    <a:pt x="284814" y="480309"/>
                  </a:lnTo>
                  <a:lnTo>
                    <a:pt x="276938" y="429818"/>
                  </a:lnTo>
                  <a:lnTo>
                    <a:pt x="268986" y="379349"/>
                  </a:lnTo>
                  <a:close/>
                </a:path>
                <a:path w="5520055" h="2237104">
                  <a:moveTo>
                    <a:pt x="5480050" y="657860"/>
                  </a:moveTo>
                  <a:lnTo>
                    <a:pt x="5502529" y="705357"/>
                  </a:lnTo>
                  <a:lnTo>
                    <a:pt x="5511800" y="760222"/>
                  </a:lnTo>
                  <a:lnTo>
                    <a:pt x="5517642" y="826135"/>
                  </a:lnTo>
                  <a:lnTo>
                    <a:pt x="5519515" y="892603"/>
                  </a:lnTo>
                  <a:lnTo>
                    <a:pt x="5518677" y="922093"/>
                  </a:lnTo>
                  <a:lnTo>
                    <a:pt x="5513671" y="971766"/>
                  </a:lnTo>
                  <a:lnTo>
                    <a:pt x="5500116" y="1002538"/>
                  </a:lnTo>
                  <a:lnTo>
                    <a:pt x="5494444" y="1000321"/>
                  </a:lnTo>
                  <a:lnTo>
                    <a:pt x="5477764" y="955548"/>
                  </a:lnTo>
                  <a:lnTo>
                    <a:pt x="5468493" y="901080"/>
                  </a:lnTo>
                  <a:lnTo>
                    <a:pt x="5462651" y="835278"/>
                  </a:lnTo>
                  <a:lnTo>
                    <a:pt x="5460857" y="768699"/>
                  </a:lnTo>
                  <a:lnTo>
                    <a:pt x="5461633" y="739052"/>
                  </a:lnTo>
                  <a:lnTo>
                    <a:pt x="5466494" y="688953"/>
                  </a:lnTo>
                  <a:lnTo>
                    <a:pt x="5480050" y="657860"/>
                  </a:lnTo>
                  <a:close/>
                </a:path>
                <a:path w="5520055" h="2237104">
                  <a:moveTo>
                    <a:pt x="5352796" y="453263"/>
                  </a:moveTo>
                  <a:lnTo>
                    <a:pt x="5345525" y="492196"/>
                  </a:lnTo>
                  <a:lnTo>
                    <a:pt x="5339683" y="532225"/>
                  </a:lnTo>
                  <a:lnTo>
                    <a:pt x="5335222" y="573349"/>
                  </a:lnTo>
                  <a:lnTo>
                    <a:pt x="5332095" y="615568"/>
                  </a:lnTo>
                  <a:lnTo>
                    <a:pt x="5330428" y="672528"/>
                  </a:lnTo>
                  <a:lnTo>
                    <a:pt x="5330862" y="701008"/>
                  </a:lnTo>
                  <a:lnTo>
                    <a:pt x="5333718" y="752536"/>
                  </a:lnTo>
                  <a:lnTo>
                    <a:pt x="5338774" y="794013"/>
                  </a:lnTo>
                  <a:lnTo>
                    <a:pt x="5348366" y="832580"/>
                  </a:lnTo>
                  <a:lnTo>
                    <a:pt x="5355335" y="838453"/>
                  </a:lnTo>
                  <a:lnTo>
                    <a:pt x="5359459" y="834124"/>
                  </a:lnTo>
                  <a:lnTo>
                    <a:pt x="5363463" y="822483"/>
                  </a:lnTo>
                  <a:lnTo>
                    <a:pt x="5367373" y="803556"/>
                  </a:lnTo>
                  <a:lnTo>
                    <a:pt x="5371210" y="777366"/>
                  </a:lnTo>
                  <a:lnTo>
                    <a:pt x="5368153" y="723329"/>
                  </a:lnTo>
                  <a:lnTo>
                    <a:pt x="5365082" y="669294"/>
                  </a:lnTo>
                  <a:lnTo>
                    <a:pt x="5362003" y="615267"/>
                  </a:lnTo>
                  <a:lnTo>
                    <a:pt x="5358924" y="561250"/>
                  </a:lnTo>
                  <a:lnTo>
                    <a:pt x="5355853" y="507247"/>
                  </a:lnTo>
                  <a:lnTo>
                    <a:pt x="5352796" y="453263"/>
                  </a:lnTo>
                  <a:close/>
                </a:path>
                <a:path w="5520055" h="2237104">
                  <a:moveTo>
                    <a:pt x="5319268" y="0"/>
                  </a:moveTo>
                  <a:lnTo>
                    <a:pt x="5348628" y="28324"/>
                  </a:lnTo>
                  <a:lnTo>
                    <a:pt x="5364646" y="81613"/>
                  </a:lnTo>
                  <a:lnTo>
                    <a:pt x="5376473" y="143716"/>
                  </a:lnTo>
                  <a:lnTo>
                    <a:pt x="5383506" y="205511"/>
                  </a:lnTo>
                  <a:lnTo>
                    <a:pt x="5386673" y="248269"/>
                  </a:lnTo>
                  <a:lnTo>
                    <a:pt x="5390364" y="305194"/>
                  </a:lnTo>
                  <a:lnTo>
                    <a:pt x="5394579" y="376300"/>
                  </a:lnTo>
                  <a:lnTo>
                    <a:pt x="5397681" y="429967"/>
                  </a:lnTo>
                  <a:lnTo>
                    <a:pt x="5400783" y="483637"/>
                  </a:lnTo>
                  <a:lnTo>
                    <a:pt x="5403886" y="537310"/>
                  </a:lnTo>
                  <a:lnTo>
                    <a:pt x="5406988" y="590990"/>
                  </a:lnTo>
                  <a:lnTo>
                    <a:pt x="5410091" y="644680"/>
                  </a:lnTo>
                  <a:lnTo>
                    <a:pt x="5413193" y="698380"/>
                  </a:lnTo>
                  <a:lnTo>
                    <a:pt x="5416296" y="752093"/>
                  </a:lnTo>
                  <a:lnTo>
                    <a:pt x="5418062" y="782147"/>
                  </a:lnTo>
                  <a:lnTo>
                    <a:pt x="5420832" y="823727"/>
                  </a:lnTo>
                  <a:lnTo>
                    <a:pt x="5427218" y="865504"/>
                  </a:lnTo>
                  <a:lnTo>
                    <a:pt x="5428615" y="868172"/>
                  </a:lnTo>
                  <a:lnTo>
                    <a:pt x="5430012" y="867917"/>
                  </a:lnTo>
                  <a:lnTo>
                    <a:pt x="5432061" y="865153"/>
                  </a:lnTo>
                  <a:lnTo>
                    <a:pt x="5433837" y="857615"/>
                  </a:lnTo>
                  <a:lnTo>
                    <a:pt x="5435351" y="845290"/>
                  </a:lnTo>
                  <a:lnTo>
                    <a:pt x="5436616" y="828166"/>
                  </a:lnTo>
                  <a:lnTo>
                    <a:pt x="5438775" y="836167"/>
                  </a:lnTo>
                  <a:lnTo>
                    <a:pt x="5440807" y="844168"/>
                  </a:lnTo>
                  <a:lnTo>
                    <a:pt x="5442966" y="852169"/>
                  </a:lnTo>
                  <a:lnTo>
                    <a:pt x="5440870" y="888527"/>
                  </a:lnTo>
                  <a:lnTo>
                    <a:pt x="5435536" y="945574"/>
                  </a:lnTo>
                  <a:lnTo>
                    <a:pt x="5424376" y="993838"/>
                  </a:lnTo>
                  <a:lnTo>
                    <a:pt x="5414264" y="1004315"/>
                  </a:lnTo>
                  <a:lnTo>
                    <a:pt x="5407832" y="1002887"/>
                  </a:lnTo>
                  <a:lnTo>
                    <a:pt x="5386708" y="947550"/>
                  </a:lnTo>
                  <a:lnTo>
                    <a:pt x="5378811" y="889551"/>
                  </a:lnTo>
                  <a:lnTo>
                    <a:pt x="5375529" y="852931"/>
                  </a:lnTo>
                  <a:lnTo>
                    <a:pt x="5365642" y="923585"/>
                  </a:lnTo>
                  <a:lnTo>
                    <a:pt x="5355399" y="974582"/>
                  </a:lnTo>
                  <a:lnTo>
                    <a:pt x="5344775" y="1005933"/>
                  </a:lnTo>
                  <a:lnTo>
                    <a:pt x="5333746" y="1017651"/>
                  </a:lnTo>
                  <a:lnTo>
                    <a:pt x="5327191" y="1015323"/>
                  </a:lnTo>
                  <a:lnTo>
                    <a:pt x="5308600" y="966977"/>
                  </a:lnTo>
                  <a:lnTo>
                    <a:pt x="5298598" y="906795"/>
                  </a:lnTo>
                  <a:lnTo>
                    <a:pt x="5292217" y="832230"/>
                  </a:lnTo>
                  <a:lnTo>
                    <a:pt x="5290099" y="778035"/>
                  </a:lnTo>
                  <a:lnTo>
                    <a:pt x="5290042" y="726328"/>
                  </a:lnTo>
                  <a:lnTo>
                    <a:pt x="5292056" y="677122"/>
                  </a:lnTo>
                  <a:lnTo>
                    <a:pt x="5296154" y="630427"/>
                  </a:lnTo>
                  <a:lnTo>
                    <a:pt x="5301512" y="591416"/>
                  </a:lnTo>
                  <a:lnTo>
                    <a:pt x="5309394" y="547241"/>
                  </a:lnTo>
                  <a:lnTo>
                    <a:pt x="5319855" y="497922"/>
                  </a:lnTo>
                  <a:lnTo>
                    <a:pt x="5332949" y="443475"/>
                  </a:lnTo>
                  <a:lnTo>
                    <a:pt x="5348732" y="383921"/>
                  </a:lnTo>
                  <a:lnTo>
                    <a:pt x="5347378" y="359556"/>
                  </a:lnTo>
                  <a:lnTo>
                    <a:pt x="5346001" y="335216"/>
                  </a:lnTo>
                  <a:lnTo>
                    <a:pt x="5344624" y="310876"/>
                  </a:lnTo>
                  <a:lnTo>
                    <a:pt x="5343271" y="286512"/>
                  </a:lnTo>
                  <a:lnTo>
                    <a:pt x="5340296" y="236745"/>
                  </a:lnTo>
                  <a:lnTo>
                    <a:pt x="5337667" y="197183"/>
                  </a:lnTo>
                  <a:lnTo>
                    <a:pt x="5333492" y="148716"/>
                  </a:lnTo>
                  <a:lnTo>
                    <a:pt x="5326562" y="110819"/>
                  </a:lnTo>
                  <a:lnTo>
                    <a:pt x="5314823" y="80137"/>
                  </a:lnTo>
                  <a:lnTo>
                    <a:pt x="5310505" y="80899"/>
                  </a:lnTo>
                  <a:lnTo>
                    <a:pt x="5293316" y="123840"/>
                  </a:lnTo>
                  <a:lnTo>
                    <a:pt x="5292451" y="145938"/>
                  </a:lnTo>
                  <a:lnTo>
                    <a:pt x="5292852" y="157987"/>
                  </a:lnTo>
                  <a:lnTo>
                    <a:pt x="5293810" y="169461"/>
                  </a:lnTo>
                  <a:lnTo>
                    <a:pt x="5295376" y="182149"/>
                  </a:lnTo>
                  <a:lnTo>
                    <a:pt x="5297584" y="196028"/>
                  </a:lnTo>
                  <a:lnTo>
                    <a:pt x="5300472" y="211074"/>
                  </a:lnTo>
                  <a:lnTo>
                    <a:pt x="5304504" y="232671"/>
                  </a:lnTo>
                  <a:lnTo>
                    <a:pt x="5310044" y="275153"/>
                  </a:lnTo>
                  <a:lnTo>
                    <a:pt x="5312648" y="320494"/>
                  </a:lnTo>
                  <a:lnTo>
                    <a:pt x="5312791" y="343201"/>
                  </a:lnTo>
                  <a:lnTo>
                    <a:pt x="5312076" y="364170"/>
                  </a:lnTo>
                  <a:lnTo>
                    <a:pt x="5305091" y="411400"/>
                  </a:lnTo>
                  <a:lnTo>
                    <a:pt x="5296916" y="421766"/>
                  </a:lnTo>
                  <a:lnTo>
                    <a:pt x="5291770" y="420125"/>
                  </a:lnTo>
                  <a:lnTo>
                    <a:pt x="5273095" y="365267"/>
                  </a:lnTo>
                  <a:lnTo>
                    <a:pt x="5266999" y="319738"/>
                  </a:lnTo>
                  <a:lnTo>
                    <a:pt x="5263667" y="257327"/>
                  </a:lnTo>
                  <a:lnTo>
                    <a:pt x="5263372" y="221027"/>
                  </a:lnTo>
                  <a:lnTo>
                    <a:pt x="5264290" y="185370"/>
                  </a:lnTo>
                  <a:lnTo>
                    <a:pt x="5269805" y="117582"/>
                  </a:lnTo>
                  <a:lnTo>
                    <a:pt x="5279830" y="63392"/>
                  </a:lnTo>
                  <a:lnTo>
                    <a:pt x="5294229" y="24770"/>
                  </a:lnTo>
                  <a:lnTo>
                    <a:pt x="5310524" y="3764"/>
                  </a:lnTo>
                  <a:lnTo>
                    <a:pt x="5319268" y="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6396" y="1351533"/>
              <a:ext cx="1024223" cy="18621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50684" y="1212977"/>
              <a:ext cx="372745" cy="1508760"/>
            </a:xfrm>
            <a:custGeom>
              <a:avLst/>
              <a:gdLst/>
              <a:ahLst/>
              <a:cxnLst/>
              <a:rect l="l" t="t" r="r" b="b"/>
              <a:pathLst>
                <a:path w="372745" h="1508760">
                  <a:moveTo>
                    <a:pt x="0" y="103505"/>
                  </a:moveTo>
                  <a:lnTo>
                    <a:pt x="28860" y="98669"/>
                  </a:lnTo>
                  <a:lnTo>
                    <a:pt x="57721" y="93868"/>
                  </a:lnTo>
                  <a:lnTo>
                    <a:pt x="86582" y="89092"/>
                  </a:lnTo>
                  <a:lnTo>
                    <a:pt x="115443" y="84327"/>
                  </a:lnTo>
                  <a:lnTo>
                    <a:pt x="115939" y="93872"/>
                  </a:lnTo>
                  <a:lnTo>
                    <a:pt x="116459" y="103441"/>
                  </a:lnTo>
                  <a:lnTo>
                    <a:pt x="116978" y="113010"/>
                  </a:lnTo>
                  <a:lnTo>
                    <a:pt x="117475" y="122555"/>
                  </a:lnTo>
                  <a:lnTo>
                    <a:pt x="115062" y="123062"/>
                  </a:lnTo>
                  <a:lnTo>
                    <a:pt x="112649" y="123444"/>
                  </a:lnTo>
                  <a:lnTo>
                    <a:pt x="110236" y="123825"/>
                  </a:lnTo>
                  <a:lnTo>
                    <a:pt x="105707" y="125920"/>
                  </a:lnTo>
                  <a:lnTo>
                    <a:pt x="93202" y="168465"/>
                  </a:lnTo>
                  <a:lnTo>
                    <a:pt x="91948" y="199009"/>
                  </a:lnTo>
                  <a:lnTo>
                    <a:pt x="92065" y="216608"/>
                  </a:lnTo>
                  <a:lnTo>
                    <a:pt x="92979" y="244268"/>
                  </a:lnTo>
                  <a:lnTo>
                    <a:pt x="94680" y="282001"/>
                  </a:lnTo>
                  <a:lnTo>
                    <a:pt x="97155" y="329819"/>
                  </a:lnTo>
                  <a:lnTo>
                    <a:pt x="99864" y="379539"/>
                  </a:lnTo>
                  <a:lnTo>
                    <a:pt x="102564" y="429260"/>
                  </a:lnTo>
                  <a:lnTo>
                    <a:pt x="105258" y="478980"/>
                  </a:lnTo>
                  <a:lnTo>
                    <a:pt x="107950" y="528701"/>
                  </a:lnTo>
                  <a:lnTo>
                    <a:pt x="110641" y="578421"/>
                  </a:lnTo>
                  <a:lnTo>
                    <a:pt x="113335" y="628142"/>
                  </a:lnTo>
                  <a:lnTo>
                    <a:pt x="116035" y="677862"/>
                  </a:lnTo>
                  <a:lnTo>
                    <a:pt x="118745" y="727583"/>
                  </a:lnTo>
                  <a:lnTo>
                    <a:pt x="138368" y="724324"/>
                  </a:lnTo>
                  <a:lnTo>
                    <a:pt x="158003" y="721042"/>
                  </a:lnTo>
                  <a:lnTo>
                    <a:pt x="177663" y="717760"/>
                  </a:lnTo>
                  <a:lnTo>
                    <a:pt x="197358" y="714501"/>
                  </a:lnTo>
                  <a:lnTo>
                    <a:pt x="194601" y="664781"/>
                  </a:lnTo>
                  <a:lnTo>
                    <a:pt x="191853" y="615062"/>
                  </a:lnTo>
                  <a:lnTo>
                    <a:pt x="189111" y="565347"/>
                  </a:lnTo>
                  <a:lnTo>
                    <a:pt x="186372" y="515635"/>
                  </a:lnTo>
                  <a:lnTo>
                    <a:pt x="183633" y="465930"/>
                  </a:lnTo>
                  <a:lnTo>
                    <a:pt x="180891" y="416232"/>
                  </a:lnTo>
                  <a:lnTo>
                    <a:pt x="178143" y="366543"/>
                  </a:lnTo>
                  <a:lnTo>
                    <a:pt x="175387" y="316864"/>
                  </a:lnTo>
                  <a:lnTo>
                    <a:pt x="172600" y="268045"/>
                  </a:lnTo>
                  <a:lnTo>
                    <a:pt x="170148" y="229393"/>
                  </a:lnTo>
                  <a:lnTo>
                    <a:pt x="166243" y="182499"/>
                  </a:lnTo>
                  <a:lnTo>
                    <a:pt x="156337" y="136525"/>
                  </a:lnTo>
                  <a:lnTo>
                    <a:pt x="146558" y="117856"/>
                  </a:lnTo>
                  <a:lnTo>
                    <a:pt x="140335" y="118872"/>
                  </a:lnTo>
                  <a:lnTo>
                    <a:pt x="137922" y="119252"/>
                  </a:lnTo>
                  <a:lnTo>
                    <a:pt x="135509" y="119634"/>
                  </a:lnTo>
                  <a:lnTo>
                    <a:pt x="133223" y="120014"/>
                  </a:lnTo>
                  <a:lnTo>
                    <a:pt x="132671" y="110414"/>
                  </a:lnTo>
                  <a:lnTo>
                    <a:pt x="132143" y="100837"/>
                  </a:lnTo>
                  <a:lnTo>
                    <a:pt x="131615" y="91261"/>
                  </a:lnTo>
                  <a:lnTo>
                    <a:pt x="131064" y="81661"/>
                  </a:lnTo>
                  <a:lnTo>
                    <a:pt x="159904" y="76898"/>
                  </a:lnTo>
                  <a:lnTo>
                    <a:pt x="188722" y="72136"/>
                  </a:lnTo>
                  <a:lnTo>
                    <a:pt x="217539" y="67373"/>
                  </a:lnTo>
                  <a:lnTo>
                    <a:pt x="246380" y="62611"/>
                  </a:lnTo>
                  <a:lnTo>
                    <a:pt x="246931" y="72155"/>
                  </a:lnTo>
                  <a:lnTo>
                    <a:pt x="247459" y="81724"/>
                  </a:lnTo>
                  <a:lnTo>
                    <a:pt x="247987" y="91293"/>
                  </a:lnTo>
                  <a:lnTo>
                    <a:pt x="248539" y="100837"/>
                  </a:lnTo>
                  <a:lnTo>
                    <a:pt x="246125" y="101219"/>
                  </a:lnTo>
                  <a:lnTo>
                    <a:pt x="243713" y="101726"/>
                  </a:lnTo>
                  <a:lnTo>
                    <a:pt x="225550" y="135249"/>
                  </a:lnTo>
                  <a:lnTo>
                    <a:pt x="223139" y="177164"/>
                  </a:lnTo>
                  <a:lnTo>
                    <a:pt x="223349" y="194782"/>
                  </a:lnTo>
                  <a:lnTo>
                    <a:pt x="226103" y="260211"/>
                  </a:lnTo>
                  <a:lnTo>
                    <a:pt x="228600" y="307975"/>
                  </a:lnTo>
                  <a:lnTo>
                    <a:pt x="231457" y="359303"/>
                  </a:lnTo>
                  <a:lnTo>
                    <a:pt x="234315" y="410628"/>
                  </a:lnTo>
                  <a:lnTo>
                    <a:pt x="237172" y="461953"/>
                  </a:lnTo>
                  <a:lnTo>
                    <a:pt x="240030" y="513275"/>
                  </a:lnTo>
                  <a:lnTo>
                    <a:pt x="242887" y="564596"/>
                  </a:lnTo>
                  <a:lnTo>
                    <a:pt x="245745" y="615917"/>
                  </a:lnTo>
                  <a:lnTo>
                    <a:pt x="248602" y="667236"/>
                  </a:lnTo>
                  <a:lnTo>
                    <a:pt x="251460" y="718555"/>
                  </a:lnTo>
                  <a:lnTo>
                    <a:pt x="254317" y="769874"/>
                  </a:lnTo>
                  <a:lnTo>
                    <a:pt x="257175" y="821192"/>
                  </a:lnTo>
                  <a:lnTo>
                    <a:pt x="260032" y="872511"/>
                  </a:lnTo>
                  <a:lnTo>
                    <a:pt x="262890" y="923830"/>
                  </a:lnTo>
                  <a:lnTo>
                    <a:pt x="265747" y="975151"/>
                  </a:lnTo>
                  <a:lnTo>
                    <a:pt x="268605" y="1026472"/>
                  </a:lnTo>
                  <a:lnTo>
                    <a:pt x="271462" y="1077794"/>
                  </a:lnTo>
                  <a:lnTo>
                    <a:pt x="274320" y="1129119"/>
                  </a:lnTo>
                  <a:lnTo>
                    <a:pt x="277177" y="1180444"/>
                  </a:lnTo>
                  <a:lnTo>
                    <a:pt x="280035" y="1231773"/>
                  </a:lnTo>
                  <a:lnTo>
                    <a:pt x="282840" y="1280519"/>
                  </a:lnTo>
                  <a:lnTo>
                    <a:pt x="285337" y="1319133"/>
                  </a:lnTo>
                  <a:lnTo>
                    <a:pt x="289306" y="1366012"/>
                  </a:lnTo>
                  <a:lnTo>
                    <a:pt x="299339" y="1411859"/>
                  </a:lnTo>
                  <a:lnTo>
                    <a:pt x="315595" y="1429639"/>
                  </a:lnTo>
                  <a:lnTo>
                    <a:pt x="318008" y="1429258"/>
                  </a:lnTo>
                  <a:lnTo>
                    <a:pt x="320421" y="1428877"/>
                  </a:lnTo>
                  <a:lnTo>
                    <a:pt x="322834" y="1428369"/>
                  </a:lnTo>
                  <a:lnTo>
                    <a:pt x="323332" y="1437969"/>
                  </a:lnTo>
                  <a:lnTo>
                    <a:pt x="323865" y="1447546"/>
                  </a:lnTo>
                  <a:lnTo>
                    <a:pt x="324423" y="1457122"/>
                  </a:lnTo>
                  <a:lnTo>
                    <a:pt x="324993" y="1466723"/>
                  </a:lnTo>
                  <a:lnTo>
                    <a:pt x="295677" y="1471580"/>
                  </a:lnTo>
                  <a:lnTo>
                    <a:pt x="266398" y="1476438"/>
                  </a:lnTo>
                  <a:lnTo>
                    <a:pt x="237142" y="1481296"/>
                  </a:lnTo>
                  <a:lnTo>
                    <a:pt x="207899" y="1486153"/>
                  </a:lnTo>
                  <a:lnTo>
                    <a:pt x="207347" y="1476553"/>
                  </a:lnTo>
                  <a:lnTo>
                    <a:pt x="206819" y="1466977"/>
                  </a:lnTo>
                  <a:lnTo>
                    <a:pt x="206291" y="1457400"/>
                  </a:lnTo>
                  <a:lnTo>
                    <a:pt x="205740" y="1447800"/>
                  </a:lnTo>
                  <a:lnTo>
                    <a:pt x="208280" y="1447419"/>
                  </a:lnTo>
                  <a:lnTo>
                    <a:pt x="210693" y="1447038"/>
                  </a:lnTo>
                  <a:lnTo>
                    <a:pt x="213106" y="1446657"/>
                  </a:lnTo>
                  <a:lnTo>
                    <a:pt x="230330" y="1401968"/>
                  </a:lnTo>
                  <a:lnTo>
                    <a:pt x="231648" y="1371473"/>
                  </a:lnTo>
                  <a:lnTo>
                    <a:pt x="231457" y="1353855"/>
                  </a:lnTo>
                  <a:lnTo>
                    <a:pt x="228790" y="1288426"/>
                  </a:lnTo>
                  <a:lnTo>
                    <a:pt x="226314" y="1240663"/>
                  </a:lnTo>
                  <a:lnTo>
                    <a:pt x="223647" y="1192318"/>
                  </a:lnTo>
                  <a:lnTo>
                    <a:pt x="220979" y="1143975"/>
                  </a:lnTo>
                  <a:lnTo>
                    <a:pt x="218312" y="1095633"/>
                  </a:lnTo>
                  <a:lnTo>
                    <a:pt x="215645" y="1047295"/>
                  </a:lnTo>
                  <a:lnTo>
                    <a:pt x="212978" y="998961"/>
                  </a:lnTo>
                  <a:lnTo>
                    <a:pt x="210311" y="950632"/>
                  </a:lnTo>
                  <a:lnTo>
                    <a:pt x="207644" y="902310"/>
                  </a:lnTo>
                  <a:lnTo>
                    <a:pt x="204977" y="853994"/>
                  </a:lnTo>
                  <a:lnTo>
                    <a:pt x="202311" y="805688"/>
                  </a:lnTo>
                  <a:lnTo>
                    <a:pt x="182669" y="808926"/>
                  </a:lnTo>
                  <a:lnTo>
                    <a:pt x="163004" y="812164"/>
                  </a:lnTo>
                  <a:lnTo>
                    <a:pt x="143339" y="815403"/>
                  </a:lnTo>
                  <a:lnTo>
                    <a:pt x="123698" y="818642"/>
                  </a:lnTo>
                  <a:lnTo>
                    <a:pt x="126322" y="866986"/>
                  </a:lnTo>
                  <a:lnTo>
                    <a:pt x="128947" y="915331"/>
                  </a:lnTo>
                  <a:lnTo>
                    <a:pt x="144695" y="1205399"/>
                  </a:lnTo>
                  <a:lnTo>
                    <a:pt x="147320" y="1253744"/>
                  </a:lnTo>
                  <a:lnTo>
                    <a:pt x="150034" y="1302563"/>
                  </a:lnTo>
                  <a:lnTo>
                    <a:pt x="152463" y="1341215"/>
                  </a:lnTo>
                  <a:lnTo>
                    <a:pt x="156464" y="1388110"/>
                  </a:lnTo>
                  <a:lnTo>
                    <a:pt x="166497" y="1433957"/>
                  </a:lnTo>
                  <a:lnTo>
                    <a:pt x="182499" y="1451737"/>
                  </a:lnTo>
                  <a:lnTo>
                    <a:pt x="184912" y="1451228"/>
                  </a:lnTo>
                  <a:lnTo>
                    <a:pt x="187451" y="1450848"/>
                  </a:lnTo>
                  <a:lnTo>
                    <a:pt x="189992" y="1450467"/>
                  </a:lnTo>
                  <a:lnTo>
                    <a:pt x="190488" y="1460067"/>
                  </a:lnTo>
                  <a:lnTo>
                    <a:pt x="191008" y="1469644"/>
                  </a:lnTo>
                  <a:lnTo>
                    <a:pt x="191527" y="1479220"/>
                  </a:lnTo>
                  <a:lnTo>
                    <a:pt x="192024" y="1488821"/>
                  </a:lnTo>
                  <a:lnTo>
                    <a:pt x="162706" y="1493678"/>
                  </a:lnTo>
                  <a:lnTo>
                    <a:pt x="133413" y="1498536"/>
                  </a:lnTo>
                  <a:lnTo>
                    <a:pt x="104120" y="1503394"/>
                  </a:lnTo>
                  <a:lnTo>
                    <a:pt x="74803" y="1508252"/>
                  </a:lnTo>
                  <a:lnTo>
                    <a:pt x="74306" y="1498651"/>
                  </a:lnTo>
                  <a:lnTo>
                    <a:pt x="73787" y="1489075"/>
                  </a:lnTo>
                  <a:lnTo>
                    <a:pt x="73267" y="1479498"/>
                  </a:lnTo>
                  <a:lnTo>
                    <a:pt x="72771" y="1469898"/>
                  </a:lnTo>
                  <a:lnTo>
                    <a:pt x="75184" y="1469517"/>
                  </a:lnTo>
                  <a:lnTo>
                    <a:pt x="77724" y="1469136"/>
                  </a:lnTo>
                  <a:lnTo>
                    <a:pt x="80137" y="1468627"/>
                  </a:lnTo>
                  <a:lnTo>
                    <a:pt x="97472" y="1424003"/>
                  </a:lnTo>
                  <a:lnTo>
                    <a:pt x="98679" y="1393444"/>
                  </a:lnTo>
                  <a:lnTo>
                    <a:pt x="98561" y="1375844"/>
                  </a:lnTo>
                  <a:lnTo>
                    <a:pt x="97647" y="1348184"/>
                  </a:lnTo>
                  <a:lnTo>
                    <a:pt x="95946" y="1310451"/>
                  </a:lnTo>
                  <a:lnTo>
                    <a:pt x="93472" y="1262634"/>
                  </a:lnTo>
                  <a:lnTo>
                    <a:pt x="90720" y="1211304"/>
                  </a:lnTo>
                  <a:lnTo>
                    <a:pt x="87968" y="1159975"/>
                  </a:lnTo>
                  <a:lnTo>
                    <a:pt x="85216" y="1108645"/>
                  </a:lnTo>
                  <a:lnTo>
                    <a:pt x="82465" y="1057315"/>
                  </a:lnTo>
                  <a:lnTo>
                    <a:pt x="79713" y="1005985"/>
                  </a:lnTo>
                  <a:lnTo>
                    <a:pt x="76961" y="954654"/>
                  </a:lnTo>
                  <a:lnTo>
                    <a:pt x="74210" y="903322"/>
                  </a:lnTo>
                  <a:lnTo>
                    <a:pt x="71458" y="851989"/>
                  </a:lnTo>
                  <a:lnTo>
                    <a:pt x="68706" y="800655"/>
                  </a:lnTo>
                  <a:lnTo>
                    <a:pt x="65955" y="749320"/>
                  </a:lnTo>
                  <a:lnTo>
                    <a:pt x="63203" y="697984"/>
                  </a:lnTo>
                  <a:lnTo>
                    <a:pt x="60451" y="646646"/>
                  </a:lnTo>
                  <a:lnTo>
                    <a:pt x="57700" y="595306"/>
                  </a:lnTo>
                  <a:lnTo>
                    <a:pt x="54948" y="543965"/>
                  </a:lnTo>
                  <a:lnTo>
                    <a:pt x="52196" y="492623"/>
                  </a:lnTo>
                  <a:lnTo>
                    <a:pt x="49445" y="441278"/>
                  </a:lnTo>
                  <a:lnTo>
                    <a:pt x="46693" y="389931"/>
                  </a:lnTo>
                  <a:lnTo>
                    <a:pt x="43942" y="338582"/>
                  </a:lnTo>
                  <a:lnTo>
                    <a:pt x="41229" y="289815"/>
                  </a:lnTo>
                  <a:lnTo>
                    <a:pt x="38814" y="251158"/>
                  </a:lnTo>
                  <a:lnTo>
                    <a:pt x="34925" y="204215"/>
                  </a:lnTo>
                  <a:lnTo>
                    <a:pt x="25146" y="158369"/>
                  </a:lnTo>
                  <a:lnTo>
                    <a:pt x="15494" y="139573"/>
                  </a:lnTo>
                  <a:lnTo>
                    <a:pt x="9398" y="140588"/>
                  </a:lnTo>
                  <a:lnTo>
                    <a:pt x="6858" y="140970"/>
                  </a:lnTo>
                  <a:lnTo>
                    <a:pt x="4445" y="141350"/>
                  </a:lnTo>
                  <a:lnTo>
                    <a:pt x="2032" y="141732"/>
                  </a:lnTo>
                  <a:lnTo>
                    <a:pt x="1482" y="132187"/>
                  </a:lnTo>
                  <a:lnTo>
                    <a:pt x="968" y="122618"/>
                  </a:lnTo>
                  <a:lnTo>
                    <a:pt x="478" y="113049"/>
                  </a:lnTo>
                  <a:lnTo>
                    <a:pt x="0" y="103505"/>
                  </a:lnTo>
                  <a:close/>
                </a:path>
                <a:path w="372745" h="1508760">
                  <a:moveTo>
                    <a:pt x="284353" y="8127"/>
                  </a:moveTo>
                  <a:lnTo>
                    <a:pt x="296566" y="6125"/>
                  </a:lnTo>
                  <a:lnTo>
                    <a:pt x="308816" y="4111"/>
                  </a:lnTo>
                  <a:lnTo>
                    <a:pt x="321089" y="2073"/>
                  </a:lnTo>
                  <a:lnTo>
                    <a:pt x="333375" y="0"/>
                  </a:lnTo>
                  <a:lnTo>
                    <a:pt x="339021" y="50890"/>
                  </a:lnTo>
                  <a:lnTo>
                    <a:pt x="344645" y="101781"/>
                  </a:lnTo>
                  <a:lnTo>
                    <a:pt x="350256" y="152672"/>
                  </a:lnTo>
                  <a:lnTo>
                    <a:pt x="355863" y="203562"/>
                  </a:lnTo>
                  <a:lnTo>
                    <a:pt x="361474" y="254453"/>
                  </a:lnTo>
                  <a:lnTo>
                    <a:pt x="367098" y="305344"/>
                  </a:lnTo>
                  <a:lnTo>
                    <a:pt x="372745" y="356235"/>
                  </a:lnTo>
                  <a:lnTo>
                    <a:pt x="368173" y="356997"/>
                  </a:lnTo>
                  <a:lnTo>
                    <a:pt x="363474" y="357759"/>
                  </a:lnTo>
                  <a:lnTo>
                    <a:pt x="358901" y="358521"/>
                  </a:lnTo>
                  <a:lnTo>
                    <a:pt x="348134" y="308487"/>
                  </a:lnTo>
                  <a:lnTo>
                    <a:pt x="337468" y="258430"/>
                  </a:lnTo>
                  <a:lnTo>
                    <a:pt x="326868" y="208361"/>
                  </a:lnTo>
                  <a:lnTo>
                    <a:pt x="316293" y="158287"/>
                  </a:lnTo>
                  <a:lnTo>
                    <a:pt x="305708" y="108218"/>
                  </a:lnTo>
                  <a:lnTo>
                    <a:pt x="295073" y="58161"/>
                  </a:lnTo>
                  <a:lnTo>
                    <a:pt x="284353" y="812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60959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1594103"/>
              <a:ext cx="7940040" cy="2694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4" y="1686432"/>
              <a:ext cx="7933690" cy="2687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2286000"/>
              <a:ext cx="762000" cy="733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4800600"/>
              <a:ext cx="762000" cy="7334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3124200"/>
              <a:ext cx="762000" cy="733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54864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8400" y="22860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0" y="1219200"/>
              <a:ext cx="762000" cy="733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4648200"/>
              <a:ext cx="762000" cy="733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5029200"/>
              <a:ext cx="762000" cy="733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0" y="533400"/>
              <a:ext cx="762000" cy="733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609600"/>
              <a:ext cx="762000" cy="7334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0"/>
            <a:ext cx="6302375" cy="6858000"/>
            <a:chOff x="1371600" y="0"/>
            <a:chExt cx="63023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0"/>
              <a:ext cx="6302375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685800"/>
              <a:ext cx="762000" cy="733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1219200"/>
              <a:ext cx="762000" cy="7334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533400"/>
              <a:ext cx="762000" cy="733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2438400"/>
              <a:ext cx="762000" cy="7334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2514600"/>
              <a:ext cx="762000" cy="733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41910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1828800"/>
              <a:ext cx="762000" cy="733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7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4775" y="2495980"/>
            <a:ext cx="7215505" cy="329320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sz="2000" u="heavy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bị: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beat: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xuân,Ngày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vầy.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trong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05400" y="3276600"/>
            <a:ext cx="3505200" cy="3581400"/>
            <a:chOff x="5105400" y="3276600"/>
            <a:chExt cx="3505200" cy="3581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3810000"/>
              <a:ext cx="1828800" cy="1724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5133975"/>
              <a:ext cx="1828800" cy="17240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3429000"/>
              <a:ext cx="571500" cy="511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5181600"/>
              <a:ext cx="571500" cy="511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4953000"/>
              <a:ext cx="838200" cy="749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00" y="3276600"/>
              <a:ext cx="571500" cy="5111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6096000"/>
              <a:ext cx="1066800" cy="76199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2438400"/>
            <a:ext cx="3505200" cy="4419600"/>
            <a:chOff x="0" y="2438400"/>
            <a:chExt cx="3505200" cy="44196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5133975"/>
              <a:ext cx="1828800" cy="17240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6346825"/>
              <a:ext cx="571500" cy="5111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34000"/>
              <a:ext cx="571500" cy="5111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2971800"/>
              <a:ext cx="1524000" cy="13635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4343400"/>
              <a:ext cx="571500" cy="5111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5105400"/>
              <a:ext cx="571500" cy="5111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0" y="4419663"/>
              <a:ext cx="1219200" cy="10906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38400"/>
              <a:ext cx="571500" cy="511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6096000"/>
              <a:ext cx="571500" cy="5111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5937250"/>
              <a:ext cx="1028700" cy="9207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962400"/>
              <a:ext cx="1409700" cy="126047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00" y="990600"/>
              <a:ext cx="2438400" cy="12954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6400" y="304800"/>
              <a:ext cx="2438400" cy="12954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447800" cy="1524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2819400"/>
              <a:ext cx="571500" cy="5111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4495800"/>
              <a:ext cx="571500" cy="5111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0" y="5791200"/>
              <a:ext cx="571500" cy="5111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3000" y="6602412"/>
              <a:ext cx="571500" cy="25558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3400" y="6400800"/>
              <a:ext cx="990599" cy="4571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58250" y="5213350"/>
              <a:ext cx="285749" cy="9366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5721350"/>
              <a:ext cx="990600" cy="8858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200" y="6602412"/>
              <a:ext cx="571500" cy="25558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4038600"/>
              <a:ext cx="1028700" cy="9207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2590800"/>
              <a:ext cx="914400" cy="1066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387" y="0"/>
            <a:ext cx="8971280" cy="4010025"/>
            <a:chOff x="179387" y="0"/>
            <a:chExt cx="8971280" cy="4010025"/>
          </a:xfrm>
        </p:grpSpPr>
        <p:sp>
          <p:nvSpPr>
            <p:cNvPr id="3" name="object 3"/>
            <p:cNvSpPr/>
            <p:nvPr/>
          </p:nvSpPr>
          <p:spPr>
            <a:xfrm>
              <a:off x="185737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6022784" y="0"/>
                  </a:moveTo>
                  <a:lnTo>
                    <a:pt x="4479099" y="1073403"/>
                  </a:lnTo>
                  <a:lnTo>
                    <a:pt x="3463861" y="424688"/>
                  </a:lnTo>
                  <a:lnTo>
                    <a:pt x="3032569" y="1169542"/>
                  </a:lnTo>
                  <a:lnTo>
                    <a:pt x="153454" y="424688"/>
                  </a:lnTo>
                  <a:lnTo>
                    <a:pt x="1919033" y="1409573"/>
                  </a:lnTo>
                  <a:lnTo>
                    <a:pt x="0" y="1594358"/>
                  </a:lnTo>
                  <a:lnTo>
                    <a:pt x="1543621" y="2179066"/>
                  </a:lnTo>
                  <a:lnTo>
                    <a:pt x="55994" y="2699512"/>
                  </a:lnTo>
                  <a:lnTo>
                    <a:pt x="2350325" y="2579242"/>
                  </a:lnTo>
                  <a:lnTo>
                    <a:pt x="1974913" y="3260216"/>
                  </a:lnTo>
                  <a:lnTo>
                    <a:pt x="3199701" y="2891916"/>
                  </a:lnTo>
                  <a:lnTo>
                    <a:pt x="3518979" y="3997325"/>
                  </a:lnTo>
                  <a:lnTo>
                    <a:pt x="4367974" y="2763901"/>
                  </a:lnTo>
                  <a:lnTo>
                    <a:pt x="5493956" y="3652520"/>
                  </a:lnTo>
                  <a:lnTo>
                    <a:pt x="5814631" y="2675382"/>
                  </a:lnTo>
                  <a:lnTo>
                    <a:pt x="7525321" y="3348736"/>
                  </a:lnTo>
                  <a:lnTo>
                    <a:pt x="6982904" y="2395092"/>
                  </a:lnTo>
                  <a:lnTo>
                    <a:pt x="8958262" y="2459482"/>
                  </a:lnTo>
                  <a:lnTo>
                    <a:pt x="7302182" y="1938527"/>
                  </a:lnTo>
                  <a:lnTo>
                    <a:pt x="8749601" y="1505839"/>
                  </a:lnTo>
                  <a:lnTo>
                    <a:pt x="6926897" y="1353692"/>
                  </a:lnTo>
                  <a:lnTo>
                    <a:pt x="7622857" y="824864"/>
                  </a:lnTo>
                  <a:lnTo>
                    <a:pt x="5870511" y="985392"/>
                  </a:lnTo>
                  <a:lnTo>
                    <a:pt x="60227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737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4479099" y="1073403"/>
                  </a:moveTo>
                  <a:lnTo>
                    <a:pt x="6022784" y="0"/>
                  </a:lnTo>
                  <a:lnTo>
                    <a:pt x="5870511" y="985392"/>
                  </a:lnTo>
                  <a:lnTo>
                    <a:pt x="7622857" y="824864"/>
                  </a:lnTo>
                  <a:lnTo>
                    <a:pt x="6926897" y="1353692"/>
                  </a:lnTo>
                  <a:lnTo>
                    <a:pt x="8749601" y="1505839"/>
                  </a:lnTo>
                  <a:lnTo>
                    <a:pt x="7302182" y="1938527"/>
                  </a:lnTo>
                  <a:lnTo>
                    <a:pt x="8958262" y="2459482"/>
                  </a:lnTo>
                  <a:lnTo>
                    <a:pt x="6982904" y="2395092"/>
                  </a:lnTo>
                  <a:lnTo>
                    <a:pt x="7525321" y="3348736"/>
                  </a:lnTo>
                  <a:lnTo>
                    <a:pt x="5814631" y="2675382"/>
                  </a:lnTo>
                  <a:lnTo>
                    <a:pt x="5493956" y="3652520"/>
                  </a:lnTo>
                  <a:lnTo>
                    <a:pt x="4367974" y="2763901"/>
                  </a:lnTo>
                  <a:lnTo>
                    <a:pt x="3518979" y="3997325"/>
                  </a:lnTo>
                  <a:lnTo>
                    <a:pt x="3199701" y="2891916"/>
                  </a:lnTo>
                  <a:lnTo>
                    <a:pt x="1974913" y="3260216"/>
                  </a:lnTo>
                  <a:lnTo>
                    <a:pt x="2350325" y="2579242"/>
                  </a:lnTo>
                  <a:lnTo>
                    <a:pt x="55994" y="2699512"/>
                  </a:lnTo>
                  <a:lnTo>
                    <a:pt x="1543621" y="2179066"/>
                  </a:lnTo>
                  <a:lnTo>
                    <a:pt x="0" y="1594358"/>
                  </a:lnTo>
                  <a:lnTo>
                    <a:pt x="1919033" y="1409573"/>
                  </a:lnTo>
                  <a:lnTo>
                    <a:pt x="153454" y="424688"/>
                  </a:lnTo>
                  <a:lnTo>
                    <a:pt x="3032569" y="1169542"/>
                  </a:lnTo>
                  <a:lnTo>
                    <a:pt x="3463861" y="424688"/>
                  </a:lnTo>
                  <a:lnTo>
                    <a:pt x="4479099" y="10734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33" y="5600429"/>
            <a:ext cx="1199886" cy="1229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095" y="5600429"/>
            <a:ext cx="1199886" cy="122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296" y="5600429"/>
            <a:ext cx="1199886" cy="12294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47" y="5600429"/>
            <a:ext cx="1199886" cy="12294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845" y="5600429"/>
            <a:ext cx="1199886" cy="12294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270" y="5600429"/>
            <a:ext cx="1199886" cy="12294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3999" cy="10668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9144000" cy="4714240"/>
            <a:chOff x="0" y="0"/>
            <a:chExt cx="9144000" cy="47142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28600"/>
              <a:ext cx="912812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82" y="480682"/>
              <a:ext cx="4159935" cy="4233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005451" cy="485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0"/>
              <a:ext cx="5760974" cy="48577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18029" y="1539316"/>
            <a:ext cx="33997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i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Bé</a:t>
            </a:r>
            <a:r>
              <a:rPr sz="4000" b="1" i="0" u="none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i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vui</a:t>
            </a:r>
            <a:r>
              <a:rPr sz="4000" b="1" i="0" u="none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i="0" u="none" dirty="0">
                <a:solidFill>
                  <a:srgbClr val="FF0000"/>
                </a:solidFill>
                <a:latin typeface="Times New Roman"/>
                <a:cs typeface="Times New Roman"/>
              </a:rPr>
              <a:t>hội</a:t>
            </a:r>
            <a:r>
              <a:rPr sz="4000" b="1" i="0" u="none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i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xuân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247" y="2069592"/>
              <a:ext cx="6662928" cy="23073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903" y="2160016"/>
              <a:ext cx="6657551" cy="23013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1840992"/>
              <a:ext cx="7720583" cy="2919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1819655"/>
              <a:ext cx="7714488" cy="29138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0" y="2270760"/>
              <a:ext cx="6720840" cy="2429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627" y="2234819"/>
              <a:ext cx="6714744" cy="24217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2832" y="2459735"/>
              <a:ext cx="6571488" cy="23408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2443607"/>
              <a:ext cx="6552438" cy="232194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09484" y="4171441"/>
              <a:ext cx="76200" cy="252729"/>
            </a:xfrm>
            <a:custGeom>
              <a:avLst/>
              <a:gdLst/>
              <a:ahLst/>
              <a:cxnLst/>
              <a:rect l="l" t="t" r="r" b="b"/>
              <a:pathLst>
                <a:path w="76200" h="252729">
                  <a:moveTo>
                    <a:pt x="38735" y="0"/>
                  </a:moveTo>
                  <a:lnTo>
                    <a:pt x="65532" y="29844"/>
                  </a:lnTo>
                  <a:lnTo>
                    <a:pt x="73564" y="68532"/>
                  </a:lnTo>
                  <a:lnTo>
                    <a:pt x="76073" y="116458"/>
                  </a:lnTo>
                  <a:lnTo>
                    <a:pt x="75211" y="141886"/>
                  </a:lnTo>
                  <a:lnTo>
                    <a:pt x="69393" y="188075"/>
                  </a:lnTo>
                  <a:lnTo>
                    <a:pt x="58465" y="226528"/>
                  </a:lnTo>
                  <a:lnTo>
                    <a:pt x="37338" y="252602"/>
                  </a:lnTo>
                  <a:lnTo>
                    <a:pt x="29741" y="252221"/>
                  </a:lnTo>
                  <a:lnTo>
                    <a:pt x="5857" y="204313"/>
                  </a:lnTo>
                  <a:lnTo>
                    <a:pt x="523" y="161121"/>
                  </a:lnTo>
                  <a:lnTo>
                    <a:pt x="0" y="136143"/>
                  </a:lnTo>
                  <a:lnTo>
                    <a:pt x="879" y="110355"/>
                  </a:lnTo>
                  <a:lnTo>
                    <a:pt x="6732" y="64063"/>
                  </a:lnTo>
                  <a:lnTo>
                    <a:pt x="17660" y="26056"/>
                  </a:lnTo>
                  <a:lnTo>
                    <a:pt x="38735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2613" y="4307204"/>
              <a:ext cx="90848" cy="1856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57400" y="2835148"/>
              <a:ext cx="5790565" cy="1930400"/>
            </a:xfrm>
            <a:custGeom>
              <a:avLst/>
              <a:gdLst/>
              <a:ahLst/>
              <a:cxnLst/>
              <a:rect l="l" t="t" r="r" b="b"/>
              <a:pathLst>
                <a:path w="5790565" h="1930400">
                  <a:moveTo>
                    <a:pt x="3053715" y="1093343"/>
                  </a:moveTo>
                  <a:lnTo>
                    <a:pt x="3028634" y="1122939"/>
                  </a:lnTo>
                  <a:lnTo>
                    <a:pt x="2993046" y="1167655"/>
                  </a:lnTo>
                  <a:lnTo>
                    <a:pt x="2968815" y="1205251"/>
                  </a:lnTo>
                  <a:lnTo>
                    <a:pt x="2947463" y="1250920"/>
                  </a:lnTo>
                  <a:lnTo>
                    <a:pt x="2933569" y="1297642"/>
                  </a:lnTo>
                  <a:lnTo>
                    <a:pt x="2925845" y="1347466"/>
                  </a:lnTo>
                  <a:lnTo>
                    <a:pt x="2923936" y="1405953"/>
                  </a:lnTo>
                  <a:lnTo>
                    <a:pt x="2925699" y="1435100"/>
                  </a:lnTo>
                  <a:lnTo>
                    <a:pt x="2935224" y="1484249"/>
                  </a:lnTo>
                  <a:lnTo>
                    <a:pt x="2959066" y="1523825"/>
                  </a:lnTo>
                  <a:lnTo>
                    <a:pt x="2968498" y="1525777"/>
                  </a:lnTo>
                  <a:lnTo>
                    <a:pt x="2983168" y="1518531"/>
                  </a:lnTo>
                  <a:lnTo>
                    <a:pt x="3019986" y="1467842"/>
                  </a:lnTo>
                  <a:lnTo>
                    <a:pt x="3042158" y="1424304"/>
                  </a:lnTo>
                  <a:lnTo>
                    <a:pt x="3043837" y="1377053"/>
                  </a:lnTo>
                  <a:lnTo>
                    <a:pt x="3045504" y="1329788"/>
                  </a:lnTo>
                  <a:lnTo>
                    <a:pt x="3047159" y="1282513"/>
                  </a:lnTo>
                  <a:lnTo>
                    <a:pt x="3048806" y="1235228"/>
                  </a:lnTo>
                  <a:lnTo>
                    <a:pt x="3050446" y="1187936"/>
                  </a:lnTo>
                  <a:lnTo>
                    <a:pt x="3052081" y="1140641"/>
                  </a:lnTo>
                  <a:lnTo>
                    <a:pt x="3053715" y="1093343"/>
                  </a:lnTo>
                  <a:close/>
                </a:path>
                <a:path w="5790565" h="1930400">
                  <a:moveTo>
                    <a:pt x="184404" y="1127378"/>
                  </a:moveTo>
                  <a:lnTo>
                    <a:pt x="139779" y="1156446"/>
                  </a:lnTo>
                  <a:lnTo>
                    <a:pt x="101030" y="1189039"/>
                  </a:lnTo>
                  <a:lnTo>
                    <a:pt x="73151" y="1232027"/>
                  </a:lnTo>
                  <a:lnTo>
                    <a:pt x="60650" y="1281961"/>
                  </a:lnTo>
                  <a:lnTo>
                    <a:pt x="59436" y="1300607"/>
                  </a:lnTo>
                  <a:lnTo>
                    <a:pt x="59838" y="1323846"/>
                  </a:lnTo>
                  <a:lnTo>
                    <a:pt x="66454" y="1365132"/>
                  </a:lnTo>
                  <a:lnTo>
                    <a:pt x="88138" y="1409842"/>
                  </a:lnTo>
                  <a:lnTo>
                    <a:pt x="106299" y="1421002"/>
                  </a:lnTo>
                  <a:lnTo>
                    <a:pt x="120761" y="1419137"/>
                  </a:lnTo>
                  <a:lnTo>
                    <a:pt x="137509" y="1409128"/>
                  </a:lnTo>
                  <a:lnTo>
                    <a:pt x="156590" y="1390927"/>
                  </a:lnTo>
                  <a:lnTo>
                    <a:pt x="178054" y="1364488"/>
                  </a:lnTo>
                  <a:lnTo>
                    <a:pt x="179287" y="1317078"/>
                  </a:lnTo>
                  <a:lnTo>
                    <a:pt x="180545" y="1269650"/>
                  </a:lnTo>
                  <a:lnTo>
                    <a:pt x="181821" y="1222216"/>
                  </a:lnTo>
                  <a:lnTo>
                    <a:pt x="183109" y="1174788"/>
                  </a:lnTo>
                  <a:lnTo>
                    <a:pt x="184404" y="1127378"/>
                  </a:lnTo>
                  <a:close/>
                </a:path>
                <a:path w="5790565" h="1930400">
                  <a:moveTo>
                    <a:pt x="5289296" y="209041"/>
                  </a:moveTo>
                  <a:lnTo>
                    <a:pt x="5250398" y="263245"/>
                  </a:lnTo>
                  <a:lnTo>
                    <a:pt x="5228536" y="342469"/>
                  </a:lnTo>
                  <a:lnTo>
                    <a:pt x="5220573" y="392223"/>
                  </a:lnTo>
                  <a:lnTo>
                    <a:pt x="5214872" y="448335"/>
                  </a:lnTo>
                  <a:lnTo>
                    <a:pt x="5211445" y="510793"/>
                  </a:lnTo>
                  <a:lnTo>
                    <a:pt x="5247405" y="499467"/>
                  </a:lnTo>
                  <a:lnTo>
                    <a:pt x="5283295" y="487997"/>
                  </a:lnTo>
                  <a:lnTo>
                    <a:pt x="5319137" y="476432"/>
                  </a:lnTo>
                  <a:lnTo>
                    <a:pt x="5354955" y="464819"/>
                  </a:lnTo>
                  <a:lnTo>
                    <a:pt x="5354123" y="418675"/>
                  </a:lnTo>
                  <a:lnTo>
                    <a:pt x="5352780" y="380079"/>
                  </a:lnTo>
                  <a:lnTo>
                    <a:pt x="5348605" y="325627"/>
                  </a:lnTo>
                  <a:lnTo>
                    <a:pt x="5338381" y="272081"/>
                  </a:lnTo>
                  <a:lnTo>
                    <a:pt x="5323967" y="233679"/>
                  </a:lnTo>
                  <a:lnTo>
                    <a:pt x="5298320" y="208301"/>
                  </a:lnTo>
                  <a:lnTo>
                    <a:pt x="5289296" y="209041"/>
                  </a:lnTo>
                  <a:close/>
                </a:path>
                <a:path w="5790565" h="1930400">
                  <a:moveTo>
                    <a:pt x="4766945" y="366775"/>
                  </a:moveTo>
                  <a:lnTo>
                    <a:pt x="4738290" y="396938"/>
                  </a:lnTo>
                  <a:lnTo>
                    <a:pt x="4712208" y="469391"/>
                  </a:lnTo>
                  <a:lnTo>
                    <a:pt x="4695991" y="547305"/>
                  </a:lnTo>
                  <a:lnTo>
                    <a:pt x="4689684" y="592122"/>
                  </a:lnTo>
                  <a:lnTo>
                    <a:pt x="4684581" y="640850"/>
                  </a:lnTo>
                  <a:lnTo>
                    <a:pt x="4680685" y="693489"/>
                  </a:lnTo>
                  <a:lnTo>
                    <a:pt x="4677997" y="750043"/>
                  </a:lnTo>
                  <a:lnTo>
                    <a:pt x="4676521" y="810513"/>
                  </a:lnTo>
                  <a:lnTo>
                    <a:pt x="4676295" y="871327"/>
                  </a:lnTo>
                  <a:lnTo>
                    <a:pt x="4677363" y="927609"/>
                  </a:lnTo>
                  <a:lnTo>
                    <a:pt x="4679726" y="979368"/>
                  </a:lnTo>
                  <a:lnTo>
                    <a:pt x="4683387" y="1026612"/>
                  </a:lnTo>
                  <a:lnTo>
                    <a:pt x="4688347" y="1069351"/>
                  </a:lnTo>
                  <a:lnTo>
                    <a:pt x="4694609" y="1107594"/>
                  </a:lnTo>
                  <a:lnTo>
                    <a:pt x="4717081" y="1189140"/>
                  </a:lnTo>
                  <a:lnTo>
                    <a:pt x="4750038" y="1240004"/>
                  </a:lnTo>
                  <a:lnTo>
                    <a:pt x="4768088" y="1243076"/>
                  </a:lnTo>
                  <a:lnTo>
                    <a:pt x="4783732" y="1233025"/>
                  </a:lnTo>
                  <a:lnTo>
                    <a:pt x="4799234" y="1210484"/>
                  </a:lnTo>
                  <a:lnTo>
                    <a:pt x="4814593" y="1175442"/>
                  </a:lnTo>
                  <a:lnTo>
                    <a:pt x="4829809" y="1127887"/>
                  </a:lnTo>
                  <a:lnTo>
                    <a:pt x="4830423" y="1075731"/>
                  </a:lnTo>
                  <a:lnTo>
                    <a:pt x="4831042" y="1023582"/>
                  </a:lnTo>
                  <a:lnTo>
                    <a:pt x="4831666" y="971437"/>
                  </a:lnTo>
                  <a:lnTo>
                    <a:pt x="4832293" y="919296"/>
                  </a:lnTo>
                  <a:lnTo>
                    <a:pt x="4832921" y="867155"/>
                  </a:lnTo>
                  <a:lnTo>
                    <a:pt x="4833549" y="815015"/>
                  </a:lnTo>
                  <a:lnTo>
                    <a:pt x="4834176" y="762874"/>
                  </a:lnTo>
                  <a:lnTo>
                    <a:pt x="4834800" y="710729"/>
                  </a:lnTo>
                  <a:lnTo>
                    <a:pt x="4835419" y="658580"/>
                  </a:lnTo>
                  <a:lnTo>
                    <a:pt x="4836033" y="606425"/>
                  </a:lnTo>
                  <a:lnTo>
                    <a:pt x="4834884" y="570160"/>
                  </a:lnTo>
                  <a:lnTo>
                    <a:pt x="4829585" y="503537"/>
                  </a:lnTo>
                  <a:lnTo>
                    <a:pt x="4820171" y="445815"/>
                  </a:lnTo>
                  <a:lnTo>
                    <a:pt x="4807166" y="403282"/>
                  </a:lnTo>
                  <a:lnTo>
                    <a:pt x="4783042" y="369633"/>
                  </a:lnTo>
                  <a:lnTo>
                    <a:pt x="4774969" y="366252"/>
                  </a:lnTo>
                  <a:lnTo>
                    <a:pt x="4766945" y="366775"/>
                  </a:lnTo>
                  <a:close/>
                </a:path>
                <a:path w="5790565" h="1930400">
                  <a:moveTo>
                    <a:pt x="5449061" y="104775"/>
                  </a:moveTo>
                  <a:lnTo>
                    <a:pt x="5476017" y="95301"/>
                  </a:lnTo>
                  <a:lnTo>
                    <a:pt x="5502973" y="85756"/>
                  </a:lnTo>
                  <a:lnTo>
                    <a:pt x="5529929" y="76164"/>
                  </a:lnTo>
                  <a:lnTo>
                    <a:pt x="5556884" y="66548"/>
                  </a:lnTo>
                  <a:lnTo>
                    <a:pt x="5556748" y="117113"/>
                  </a:lnTo>
                  <a:lnTo>
                    <a:pt x="5556612" y="167683"/>
                  </a:lnTo>
                  <a:lnTo>
                    <a:pt x="5556476" y="218255"/>
                  </a:lnTo>
                  <a:lnTo>
                    <a:pt x="5556340" y="268829"/>
                  </a:lnTo>
                  <a:lnTo>
                    <a:pt x="5556204" y="319405"/>
                  </a:lnTo>
                  <a:lnTo>
                    <a:pt x="5556068" y="369982"/>
                  </a:lnTo>
                  <a:lnTo>
                    <a:pt x="5555932" y="420560"/>
                  </a:lnTo>
                  <a:lnTo>
                    <a:pt x="5555796" y="471138"/>
                  </a:lnTo>
                  <a:lnTo>
                    <a:pt x="5555660" y="521715"/>
                  </a:lnTo>
                  <a:lnTo>
                    <a:pt x="5555524" y="572291"/>
                  </a:lnTo>
                  <a:lnTo>
                    <a:pt x="5555388" y="622865"/>
                  </a:lnTo>
                  <a:lnTo>
                    <a:pt x="5555252" y="673437"/>
                  </a:lnTo>
                  <a:lnTo>
                    <a:pt x="5555116" y="724007"/>
                  </a:lnTo>
                  <a:lnTo>
                    <a:pt x="5554980" y="774572"/>
                  </a:lnTo>
                  <a:lnTo>
                    <a:pt x="5555742" y="841863"/>
                  </a:lnTo>
                  <a:lnTo>
                    <a:pt x="5558409" y="895889"/>
                  </a:lnTo>
                  <a:lnTo>
                    <a:pt x="5562981" y="936628"/>
                  </a:lnTo>
                  <a:lnTo>
                    <a:pt x="5577365" y="981838"/>
                  </a:lnTo>
                  <a:lnTo>
                    <a:pt x="5595514" y="999400"/>
                  </a:lnTo>
                  <a:lnTo>
                    <a:pt x="5605780" y="999108"/>
                  </a:lnTo>
                  <a:lnTo>
                    <a:pt x="5638927" y="957579"/>
                  </a:lnTo>
                  <a:lnTo>
                    <a:pt x="5659135" y="905652"/>
                  </a:lnTo>
                  <a:lnTo>
                    <a:pt x="5670555" y="868586"/>
                  </a:lnTo>
                  <a:lnTo>
                    <a:pt x="5682869" y="824102"/>
                  </a:lnTo>
                  <a:lnTo>
                    <a:pt x="5682932" y="773781"/>
                  </a:lnTo>
                  <a:lnTo>
                    <a:pt x="5682996" y="723465"/>
                  </a:lnTo>
                  <a:lnTo>
                    <a:pt x="5683059" y="673153"/>
                  </a:lnTo>
                  <a:lnTo>
                    <a:pt x="5683123" y="622845"/>
                  </a:lnTo>
                  <a:lnTo>
                    <a:pt x="5683186" y="572541"/>
                  </a:lnTo>
                  <a:lnTo>
                    <a:pt x="5683250" y="522239"/>
                  </a:lnTo>
                  <a:lnTo>
                    <a:pt x="5683313" y="471941"/>
                  </a:lnTo>
                  <a:lnTo>
                    <a:pt x="5683377" y="421644"/>
                  </a:lnTo>
                  <a:lnTo>
                    <a:pt x="5683440" y="371349"/>
                  </a:lnTo>
                  <a:lnTo>
                    <a:pt x="5683504" y="321056"/>
                  </a:lnTo>
                  <a:lnTo>
                    <a:pt x="5683567" y="270764"/>
                  </a:lnTo>
                  <a:lnTo>
                    <a:pt x="5683631" y="220472"/>
                  </a:lnTo>
                  <a:lnTo>
                    <a:pt x="5683055" y="178942"/>
                  </a:lnTo>
                  <a:lnTo>
                    <a:pt x="5678380" y="119316"/>
                  </a:lnTo>
                  <a:lnTo>
                    <a:pt x="5659564" y="81962"/>
                  </a:lnTo>
                  <a:lnTo>
                    <a:pt x="5648372" y="79305"/>
                  </a:lnTo>
                  <a:lnTo>
                    <a:pt x="5634608" y="81279"/>
                  </a:lnTo>
                  <a:lnTo>
                    <a:pt x="5634608" y="70536"/>
                  </a:lnTo>
                  <a:lnTo>
                    <a:pt x="5634608" y="59816"/>
                  </a:lnTo>
                  <a:lnTo>
                    <a:pt x="5634608" y="49097"/>
                  </a:lnTo>
                  <a:lnTo>
                    <a:pt x="5634608" y="38353"/>
                  </a:lnTo>
                  <a:lnTo>
                    <a:pt x="5660761" y="28807"/>
                  </a:lnTo>
                  <a:lnTo>
                    <a:pt x="5686853" y="19224"/>
                  </a:lnTo>
                  <a:lnTo>
                    <a:pt x="5712922" y="9618"/>
                  </a:lnTo>
                  <a:lnTo>
                    <a:pt x="5739003" y="0"/>
                  </a:lnTo>
                  <a:lnTo>
                    <a:pt x="5738973" y="49793"/>
                  </a:lnTo>
                  <a:lnTo>
                    <a:pt x="5738944" y="99588"/>
                  </a:lnTo>
                  <a:lnTo>
                    <a:pt x="5738915" y="149382"/>
                  </a:lnTo>
                  <a:lnTo>
                    <a:pt x="5738885" y="199178"/>
                  </a:lnTo>
                  <a:lnTo>
                    <a:pt x="5738856" y="248976"/>
                  </a:lnTo>
                  <a:lnTo>
                    <a:pt x="5738827" y="298775"/>
                  </a:lnTo>
                  <a:lnTo>
                    <a:pt x="5738797" y="348576"/>
                  </a:lnTo>
                  <a:lnTo>
                    <a:pt x="5738768" y="398379"/>
                  </a:lnTo>
                  <a:lnTo>
                    <a:pt x="5738739" y="448186"/>
                  </a:lnTo>
                  <a:lnTo>
                    <a:pt x="5738709" y="497995"/>
                  </a:lnTo>
                  <a:lnTo>
                    <a:pt x="5738680" y="547808"/>
                  </a:lnTo>
                  <a:lnTo>
                    <a:pt x="5738651" y="597625"/>
                  </a:lnTo>
                  <a:lnTo>
                    <a:pt x="5738622" y="647446"/>
                  </a:lnTo>
                  <a:lnTo>
                    <a:pt x="5738713" y="731095"/>
                  </a:lnTo>
                  <a:lnTo>
                    <a:pt x="5739161" y="796670"/>
                  </a:lnTo>
                  <a:lnTo>
                    <a:pt x="5739943" y="844149"/>
                  </a:lnTo>
                  <a:lnTo>
                    <a:pt x="5742463" y="892173"/>
                  </a:lnTo>
                  <a:lnTo>
                    <a:pt x="5752719" y="938276"/>
                  </a:lnTo>
                  <a:lnTo>
                    <a:pt x="5757164" y="942339"/>
                  </a:lnTo>
                  <a:lnTo>
                    <a:pt x="5762117" y="940815"/>
                  </a:lnTo>
                  <a:lnTo>
                    <a:pt x="5767522" y="937815"/>
                  </a:lnTo>
                  <a:lnTo>
                    <a:pt x="5773261" y="932243"/>
                  </a:lnTo>
                  <a:lnTo>
                    <a:pt x="5779333" y="924099"/>
                  </a:lnTo>
                  <a:lnTo>
                    <a:pt x="5785739" y="913383"/>
                  </a:lnTo>
                  <a:lnTo>
                    <a:pt x="5786901" y="923196"/>
                  </a:lnTo>
                  <a:lnTo>
                    <a:pt x="5788088" y="933021"/>
                  </a:lnTo>
                  <a:lnTo>
                    <a:pt x="5789275" y="942869"/>
                  </a:lnTo>
                  <a:lnTo>
                    <a:pt x="5790438" y="952753"/>
                  </a:lnTo>
                  <a:lnTo>
                    <a:pt x="5767290" y="993112"/>
                  </a:lnTo>
                  <a:lnTo>
                    <a:pt x="5744130" y="1033399"/>
                  </a:lnTo>
                  <a:lnTo>
                    <a:pt x="5720947" y="1073590"/>
                  </a:lnTo>
                  <a:lnTo>
                    <a:pt x="5697728" y="1113663"/>
                  </a:lnTo>
                  <a:lnTo>
                    <a:pt x="5692648" y="1115187"/>
                  </a:lnTo>
                  <a:lnTo>
                    <a:pt x="5687568" y="1116838"/>
                  </a:lnTo>
                  <a:lnTo>
                    <a:pt x="5682488" y="1118362"/>
                  </a:lnTo>
                  <a:lnTo>
                    <a:pt x="5682563" y="1061954"/>
                  </a:lnTo>
                  <a:lnTo>
                    <a:pt x="5682615" y="1005522"/>
                  </a:lnTo>
                  <a:lnTo>
                    <a:pt x="5682666" y="949090"/>
                  </a:lnTo>
                  <a:lnTo>
                    <a:pt x="5682742" y="892682"/>
                  </a:lnTo>
                  <a:lnTo>
                    <a:pt x="5663908" y="966051"/>
                  </a:lnTo>
                  <a:lnTo>
                    <a:pt x="5647420" y="1024810"/>
                  </a:lnTo>
                  <a:lnTo>
                    <a:pt x="5633289" y="1068972"/>
                  </a:lnTo>
                  <a:lnTo>
                    <a:pt x="5610814" y="1118500"/>
                  </a:lnTo>
                  <a:lnTo>
                    <a:pt x="5577078" y="1150112"/>
                  </a:lnTo>
                  <a:lnTo>
                    <a:pt x="5564405" y="1150661"/>
                  </a:lnTo>
                  <a:lnTo>
                    <a:pt x="5552662" y="1144508"/>
                  </a:lnTo>
                  <a:lnTo>
                    <a:pt x="5531866" y="1112139"/>
                  </a:lnTo>
                  <a:lnTo>
                    <a:pt x="5515768" y="1058354"/>
                  </a:lnTo>
                  <a:lnTo>
                    <a:pt x="5505577" y="988187"/>
                  </a:lnTo>
                  <a:lnTo>
                    <a:pt x="5502453" y="944653"/>
                  </a:lnTo>
                  <a:lnTo>
                    <a:pt x="5500306" y="892524"/>
                  </a:lnTo>
                  <a:lnTo>
                    <a:pt x="5499111" y="831774"/>
                  </a:lnTo>
                  <a:lnTo>
                    <a:pt x="5498846" y="762380"/>
                  </a:lnTo>
                  <a:lnTo>
                    <a:pt x="5499053" y="710056"/>
                  </a:lnTo>
                  <a:lnTo>
                    <a:pt x="5499251" y="657731"/>
                  </a:lnTo>
                  <a:lnTo>
                    <a:pt x="5499443" y="605404"/>
                  </a:lnTo>
                  <a:lnTo>
                    <a:pt x="5499628" y="553073"/>
                  </a:lnTo>
                  <a:lnTo>
                    <a:pt x="5499808" y="500739"/>
                  </a:lnTo>
                  <a:lnTo>
                    <a:pt x="5499984" y="448399"/>
                  </a:lnTo>
                  <a:lnTo>
                    <a:pt x="5500156" y="396053"/>
                  </a:lnTo>
                  <a:lnTo>
                    <a:pt x="5500327" y="343699"/>
                  </a:lnTo>
                  <a:lnTo>
                    <a:pt x="5500497" y="291338"/>
                  </a:lnTo>
                  <a:lnTo>
                    <a:pt x="5500302" y="256901"/>
                  </a:lnTo>
                  <a:lnTo>
                    <a:pt x="5498103" y="205934"/>
                  </a:lnTo>
                  <a:lnTo>
                    <a:pt x="5490336" y="165957"/>
                  </a:lnTo>
                  <a:lnTo>
                    <a:pt x="5469350" y="143176"/>
                  </a:lnTo>
                  <a:lnTo>
                    <a:pt x="5460083" y="143896"/>
                  </a:lnTo>
                  <a:lnTo>
                    <a:pt x="5448934" y="147319"/>
                  </a:lnTo>
                  <a:lnTo>
                    <a:pt x="5448954" y="136671"/>
                  </a:lnTo>
                  <a:lnTo>
                    <a:pt x="5448998" y="126047"/>
                  </a:lnTo>
                  <a:lnTo>
                    <a:pt x="5449042" y="115423"/>
                  </a:lnTo>
                  <a:lnTo>
                    <a:pt x="5449061" y="104775"/>
                  </a:lnTo>
                  <a:close/>
                </a:path>
                <a:path w="5790565" h="1930400">
                  <a:moveTo>
                    <a:pt x="4072128" y="524763"/>
                  </a:moveTo>
                  <a:lnTo>
                    <a:pt x="4108892" y="515342"/>
                  </a:lnTo>
                  <a:lnTo>
                    <a:pt x="4145645" y="505777"/>
                  </a:lnTo>
                  <a:lnTo>
                    <a:pt x="4182373" y="496117"/>
                  </a:lnTo>
                  <a:lnTo>
                    <a:pt x="4219067" y="486410"/>
                  </a:lnTo>
                  <a:lnTo>
                    <a:pt x="4218876" y="496145"/>
                  </a:lnTo>
                  <a:lnTo>
                    <a:pt x="4218686" y="505904"/>
                  </a:lnTo>
                  <a:lnTo>
                    <a:pt x="4218495" y="515663"/>
                  </a:lnTo>
                  <a:lnTo>
                    <a:pt x="4218305" y="525399"/>
                  </a:lnTo>
                  <a:lnTo>
                    <a:pt x="4215892" y="526034"/>
                  </a:lnTo>
                  <a:lnTo>
                    <a:pt x="4213479" y="526668"/>
                  </a:lnTo>
                  <a:lnTo>
                    <a:pt x="4211066" y="527303"/>
                  </a:lnTo>
                  <a:lnTo>
                    <a:pt x="4183824" y="565606"/>
                  </a:lnTo>
                  <a:lnTo>
                    <a:pt x="4178680" y="606932"/>
                  </a:lnTo>
                  <a:lnTo>
                    <a:pt x="4178875" y="629199"/>
                  </a:lnTo>
                  <a:lnTo>
                    <a:pt x="4180427" y="655050"/>
                  </a:lnTo>
                  <a:lnTo>
                    <a:pt x="4183360" y="684496"/>
                  </a:lnTo>
                  <a:lnTo>
                    <a:pt x="4187698" y="717550"/>
                  </a:lnTo>
                  <a:lnTo>
                    <a:pt x="4195144" y="769596"/>
                  </a:lnTo>
                  <a:lnTo>
                    <a:pt x="4202586" y="821681"/>
                  </a:lnTo>
                  <a:lnTo>
                    <a:pt x="4210026" y="873807"/>
                  </a:lnTo>
                  <a:lnTo>
                    <a:pt x="4217470" y="925972"/>
                  </a:lnTo>
                  <a:lnTo>
                    <a:pt x="4224920" y="978180"/>
                  </a:lnTo>
                  <a:lnTo>
                    <a:pt x="4232383" y="1030430"/>
                  </a:lnTo>
                  <a:lnTo>
                    <a:pt x="4239861" y="1082725"/>
                  </a:lnTo>
                  <a:lnTo>
                    <a:pt x="4247359" y="1135064"/>
                  </a:lnTo>
                  <a:lnTo>
                    <a:pt x="4254881" y="1187450"/>
                  </a:lnTo>
                  <a:lnTo>
                    <a:pt x="4262318" y="1137309"/>
                  </a:lnTo>
                  <a:lnTo>
                    <a:pt x="4269738" y="1087125"/>
                  </a:lnTo>
                  <a:lnTo>
                    <a:pt x="4277141" y="1036900"/>
                  </a:lnTo>
                  <a:lnTo>
                    <a:pt x="4284529" y="986634"/>
                  </a:lnTo>
                  <a:lnTo>
                    <a:pt x="4291902" y="936328"/>
                  </a:lnTo>
                  <a:lnTo>
                    <a:pt x="4299263" y="885984"/>
                  </a:lnTo>
                  <a:lnTo>
                    <a:pt x="4306611" y="835603"/>
                  </a:lnTo>
                  <a:lnTo>
                    <a:pt x="4313948" y="785186"/>
                  </a:lnTo>
                  <a:lnTo>
                    <a:pt x="4321276" y="734734"/>
                  </a:lnTo>
                  <a:lnTo>
                    <a:pt x="4328595" y="684248"/>
                  </a:lnTo>
                  <a:lnTo>
                    <a:pt x="4335907" y="633729"/>
                  </a:lnTo>
                  <a:lnTo>
                    <a:pt x="4341129" y="589184"/>
                  </a:lnTo>
                  <a:lnTo>
                    <a:pt x="4343400" y="545973"/>
                  </a:lnTo>
                  <a:lnTo>
                    <a:pt x="4343423" y="536997"/>
                  </a:lnTo>
                  <a:lnTo>
                    <a:pt x="4343114" y="529320"/>
                  </a:lnTo>
                  <a:lnTo>
                    <a:pt x="4333240" y="501523"/>
                  </a:lnTo>
                  <a:lnTo>
                    <a:pt x="4329430" y="497966"/>
                  </a:lnTo>
                  <a:lnTo>
                    <a:pt x="4322572" y="497586"/>
                  </a:lnTo>
                  <a:lnTo>
                    <a:pt x="4312793" y="500252"/>
                  </a:lnTo>
                  <a:lnTo>
                    <a:pt x="4312983" y="490422"/>
                  </a:lnTo>
                  <a:lnTo>
                    <a:pt x="4313174" y="480567"/>
                  </a:lnTo>
                  <a:lnTo>
                    <a:pt x="4313364" y="470713"/>
                  </a:lnTo>
                  <a:lnTo>
                    <a:pt x="4313555" y="460882"/>
                  </a:lnTo>
                  <a:lnTo>
                    <a:pt x="4339082" y="453886"/>
                  </a:lnTo>
                  <a:lnTo>
                    <a:pt x="4364608" y="446817"/>
                  </a:lnTo>
                  <a:lnTo>
                    <a:pt x="4390135" y="439701"/>
                  </a:lnTo>
                  <a:lnTo>
                    <a:pt x="4415663" y="432562"/>
                  </a:lnTo>
                  <a:lnTo>
                    <a:pt x="4415492" y="442467"/>
                  </a:lnTo>
                  <a:lnTo>
                    <a:pt x="4415345" y="452373"/>
                  </a:lnTo>
                  <a:lnTo>
                    <a:pt x="4415198" y="462279"/>
                  </a:lnTo>
                  <a:lnTo>
                    <a:pt x="4415028" y="472186"/>
                  </a:lnTo>
                  <a:lnTo>
                    <a:pt x="4409003" y="476521"/>
                  </a:lnTo>
                  <a:lnTo>
                    <a:pt x="4403693" y="481726"/>
                  </a:lnTo>
                  <a:lnTo>
                    <a:pt x="4383553" y="529653"/>
                  </a:lnTo>
                  <a:lnTo>
                    <a:pt x="4374229" y="576119"/>
                  </a:lnTo>
                  <a:lnTo>
                    <a:pt x="4366006" y="632205"/>
                  </a:lnTo>
                  <a:lnTo>
                    <a:pt x="4358707" y="682461"/>
                  </a:lnTo>
                  <a:lnTo>
                    <a:pt x="4351405" y="732683"/>
                  </a:lnTo>
                  <a:lnTo>
                    <a:pt x="4344097" y="782869"/>
                  </a:lnTo>
                  <a:lnTo>
                    <a:pt x="4336784" y="833021"/>
                  </a:lnTo>
                  <a:lnTo>
                    <a:pt x="4329465" y="883138"/>
                  </a:lnTo>
                  <a:lnTo>
                    <a:pt x="4322139" y="933219"/>
                  </a:lnTo>
                  <a:lnTo>
                    <a:pt x="4314806" y="983265"/>
                  </a:lnTo>
                  <a:lnTo>
                    <a:pt x="4307466" y="1033276"/>
                  </a:lnTo>
                  <a:lnTo>
                    <a:pt x="4300116" y="1083250"/>
                  </a:lnTo>
                  <a:lnTo>
                    <a:pt x="4292758" y="1133189"/>
                  </a:lnTo>
                  <a:lnTo>
                    <a:pt x="4285391" y="1183091"/>
                  </a:lnTo>
                  <a:lnTo>
                    <a:pt x="4278013" y="1232957"/>
                  </a:lnTo>
                  <a:lnTo>
                    <a:pt x="4270624" y="1282787"/>
                  </a:lnTo>
                  <a:lnTo>
                    <a:pt x="4263225" y="1332579"/>
                  </a:lnTo>
                  <a:lnTo>
                    <a:pt x="4255813" y="1382335"/>
                  </a:lnTo>
                  <a:lnTo>
                    <a:pt x="4248389" y="1432054"/>
                  </a:lnTo>
                  <a:lnTo>
                    <a:pt x="4240952" y="1481735"/>
                  </a:lnTo>
                  <a:lnTo>
                    <a:pt x="4233502" y="1531378"/>
                  </a:lnTo>
                  <a:lnTo>
                    <a:pt x="4226038" y="1580984"/>
                  </a:lnTo>
                  <a:lnTo>
                    <a:pt x="4218559" y="1630552"/>
                  </a:lnTo>
                  <a:lnTo>
                    <a:pt x="4207075" y="1698156"/>
                  </a:lnTo>
                  <a:lnTo>
                    <a:pt x="4194317" y="1757330"/>
                  </a:lnTo>
                  <a:lnTo>
                    <a:pt x="4180250" y="1808075"/>
                  </a:lnTo>
                  <a:lnTo>
                    <a:pt x="4164838" y="1850389"/>
                  </a:lnTo>
                  <a:lnTo>
                    <a:pt x="4133707" y="1908397"/>
                  </a:lnTo>
                  <a:lnTo>
                    <a:pt x="4104386" y="1930400"/>
                  </a:lnTo>
                  <a:lnTo>
                    <a:pt x="4094599" y="1929542"/>
                  </a:lnTo>
                  <a:lnTo>
                    <a:pt x="4065807" y="1881991"/>
                  </a:lnTo>
                  <a:lnTo>
                    <a:pt x="4060041" y="1842228"/>
                  </a:lnTo>
                  <a:lnTo>
                    <a:pt x="4059682" y="1820037"/>
                  </a:lnTo>
                  <a:lnTo>
                    <a:pt x="4060749" y="1799125"/>
                  </a:lnTo>
                  <a:lnTo>
                    <a:pt x="4070858" y="1748154"/>
                  </a:lnTo>
                  <a:lnTo>
                    <a:pt x="4097782" y="1717420"/>
                  </a:lnTo>
                  <a:lnTo>
                    <a:pt x="4137787" y="1744599"/>
                  </a:lnTo>
                  <a:lnTo>
                    <a:pt x="4143502" y="1748916"/>
                  </a:lnTo>
                  <a:lnTo>
                    <a:pt x="4169410" y="1712340"/>
                  </a:lnTo>
                  <a:lnTo>
                    <a:pt x="4182856" y="1662350"/>
                  </a:lnTo>
                  <a:lnTo>
                    <a:pt x="4196969" y="1581784"/>
                  </a:lnTo>
                  <a:lnTo>
                    <a:pt x="4203446" y="1538825"/>
                  </a:lnTo>
                  <a:lnTo>
                    <a:pt x="4209923" y="1495853"/>
                  </a:lnTo>
                  <a:lnTo>
                    <a:pt x="4216400" y="1452858"/>
                  </a:lnTo>
                  <a:lnTo>
                    <a:pt x="4222877" y="1409827"/>
                  </a:lnTo>
                  <a:lnTo>
                    <a:pt x="4215756" y="1359420"/>
                  </a:lnTo>
                  <a:lnTo>
                    <a:pt x="4208653" y="1309056"/>
                  </a:lnTo>
                  <a:lnTo>
                    <a:pt x="4201565" y="1258735"/>
                  </a:lnTo>
                  <a:lnTo>
                    <a:pt x="4194491" y="1208456"/>
                  </a:lnTo>
                  <a:lnTo>
                    <a:pt x="4187428" y="1158221"/>
                  </a:lnTo>
                  <a:lnTo>
                    <a:pt x="4180376" y="1108028"/>
                  </a:lnTo>
                  <a:lnTo>
                    <a:pt x="4173331" y="1057878"/>
                  </a:lnTo>
                  <a:lnTo>
                    <a:pt x="4166292" y="1007770"/>
                  </a:lnTo>
                  <a:lnTo>
                    <a:pt x="4159256" y="957706"/>
                  </a:lnTo>
                  <a:lnTo>
                    <a:pt x="4152223" y="907684"/>
                  </a:lnTo>
                  <a:lnTo>
                    <a:pt x="4145190" y="857705"/>
                  </a:lnTo>
                  <a:lnTo>
                    <a:pt x="4138155" y="807769"/>
                  </a:lnTo>
                  <a:lnTo>
                    <a:pt x="4131115" y="757875"/>
                  </a:lnTo>
                  <a:lnTo>
                    <a:pt x="4124071" y="708025"/>
                  </a:lnTo>
                  <a:lnTo>
                    <a:pt x="4114051" y="653357"/>
                  </a:lnTo>
                  <a:lnTo>
                    <a:pt x="4105471" y="615858"/>
                  </a:lnTo>
                  <a:lnTo>
                    <a:pt x="4091723" y="579175"/>
                  </a:lnTo>
                  <a:lnTo>
                    <a:pt x="4071239" y="563244"/>
                  </a:lnTo>
                  <a:lnTo>
                    <a:pt x="4071502" y="553624"/>
                  </a:lnTo>
                  <a:lnTo>
                    <a:pt x="4071731" y="544004"/>
                  </a:lnTo>
                  <a:lnTo>
                    <a:pt x="4071935" y="534384"/>
                  </a:lnTo>
                  <a:lnTo>
                    <a:pt x="4072128" y="524763"/>
                  </a:lnTo>
                  <a:close/>
                </a:path>
                <a:path w="5790565" h="1930400">
                  <a:moveTo>
                    <a:pt x="3182620" y="721360"/>
                  </a:moveTo>
                  <a:lnTo>
                    <a:pt x="3210696" y="716151"/>
                  </a:lnTo>
                  <a:lnTo>
                    <a:pt x="3238738" y="710834"/>
                  </a:lnTo>
                  <a:lnTo>
                    <a:pt x="3266755" y="705447"/>
                  </a:lnTo>
                  <a:lnTo>
                    <a:pt x="3294761" y="700024"/>
                  </a:lnTo>
                  <a:lnTo>
                    <a:pt x="3293144" y="749585"/>
                  </a:lnTo>
                  <a:lnTo>
                    <a:pt x="3291531" y="799147"/>
                  </a:lnTo>
                  <a:lnTo>
                    <a:pt x="3289923" y="848709"/>
                  </a:lnTo>
                  <a:lnTo>
                    <a:pt x="3288316" y="898270"/>
                  </a:lnTo>
                  <a:lnTo>
                    <a:pt x="3286712" y="947832"/>
                  </a:lnTo>
                  <a:lnTo>
                    <a:pt x="3285109" y="997394"/>
                  </a:lnTo>
                  <a:lnTo>
                    <a:pt x="3283505" y="1046956"/>
                  </a:lnTo>
                  <a:lnTo>
                    <a:pt x="3281901" y="1096518"/>
                  </a:lnTo>
                  <a:lnTo>
                    <a:pt x="3280294" y="1146079"/>
                  </a:lnTo>
                  <a:lnTo>
                    <a:pt x="3278686" y="1195641"/>
                  </a:lnTo>
                  <a:lnTo>
                    <a:pt x="3277073" y="1245203"/>
                  </a:lnTo>
                  <a:lnTo>
                    <a:pt x="3275457" y="1294764"/>
                  </a:lnTo>
                  <a:lnTo>
                    <a:pt x="3274601" y="1351414"/>
                  </a:lnTo>
                  <a:lnTo>
                    <a:pt x="3276044" y="1397158"/>
                  </a:lnTo>
                  <a:lnTo>
                    <a:pt x="3285871" y="1455927"/>
                  </a:lnTo>
                  <a:lnTo>
                    <a:pt x="3311767" y="1489182"/>
                  </a:lnTo>
                  <a:lnTo>
                    <a:pt x="3322320" y="1490345"/>
                  </a:lnTo>
                  <a:lnTo>
                    <a:pt x="3330154" y="1487723"/>
                  </a:lnTo>
                  <a:lnTo>
                    <a:pt x="3357372" y="1459738"/>
                  </a:lnTo>
                  <a:lnTo>
                    <a:pt x="3379485" y="1418589"/>
                  </a:lnTo>
                  <a:lnTo>
                    <a:pt x="3405886" y="1352677"/>
                  </a:lnTo>
                  <a:lnTo>
                    <a:pt x="3407451" y="1301695"/>
                  </a:lnTo>
                  <a:lnTo>
                    <a:pt x="3409023" y="1250707"/>
                  </a:lnTo>
                  <a:lnTo>
                    <a:pt x="3410599" y="1199712"/>
                  </a:lnTo>
                  <a:lnTo>
                    <a:pt x="3412179" y="1148712"/>
                  </a:lnTo>
                  <a:lnTo>
                    <a:pt x="3413760" y="1097708"/>
                  </a:lnTo>
                  <a:lnTo>
                    <a:pt x="3415340" y="1046700"/>
                  </a:lnTo>
                  <a:lnTo>
                    <a:pt x="3416920" y="995689"/>
                  </a:lnTo>
                  <a:lnTo>
                    <a:pt x="3418496" y="944675"/>
                  </a:lnTo>
                  <a:lnTo>
                    <a:pt x="3420068" y="893660"/>
                  </a:lnTo>
                  <a:lnTo>
                    <a:pt x="3421634" y="842644"/>
                  </a:lnTo>
                  <a:lnTo>
                    <a:pt x="3422080" y="807569"/>
                  </a:lnTo>
                  <a:lnTo>
                    <a:pt x="3421110" y="778922"/>
                  </a:lnTo>
                  <a:lnTo>
                    <a:pt x="3414776" y="740917"/>
                  </a:lnTo>
                  <a:lnTo>
                    <a:pt x="3388701" y="719933"/>
                  </a:lnTo>
                  <a:lnTo>
                    <a:pt x="3374390" y="720216"/>
                  </a:lnTo>
                  <a:lnTo>
                    <a:pt x="3374675" y="711168"/>
                  </a:lnTo>
                  <a:lnTo>
                    <a:pt x="3374961" y="702119"/>
                  </a:lnTo>
                  <a:lnTo>
                    <a:pt x="3375247" y="693070"/>
                  </a:lnTo>
                  <a:lnTo>
                    <a:pt x="3375533" y="684022"/>
                  </a:lnTo>
                  <a:lnTo>
                    <a:pt x="3402750" y="678547"/>
                  </a:lnTo>
                  <a:lnTo>
                    <a:pt x="3429920" y="672988"/>
                  </a:lnTo>
                  <a:lnTo>
                    <a:pt x="3457043" y="667359"/>
                  </a:lnTo>
                  <a:lnTo>
                    <a:pt x="3484117" y="661669"/>
                  </a:lnTo>
                  <a:lnTo>
                    <a:pt x="3482628" y="711543"/>
                  </a:lnTo>
                  <a:lnTo>
                    <a:pt x="3481139" y="761411"/>
                  </a:lnTo>
                  <a:lnTo>
                    <a:pt x="3479649" y="811275"/>
                  </a:lnTo>
                  <a:lnTo>
                    <a:pt x="3478160" y="861137"/>
                  </a:lnTo>
                  <a:lnTo>
                    <a:pt x="3476671" y="910996"/>
                  </a:lnTo>
                  <a:lnTo>
                    <a:pt x="3475181" y="960856"/>
                  </a:lnTo>
                  <a:lnTo>
                    <a:pt x="3473692" y="1010715"/>
                  </a:lnTo>
                  <a:lnTo>
                    <a:pt x="3472203" y="1060577"/>
                  </a:lnTo>
                  <a:lnTo>
                    <a:pt x="3470713" y="1110441"/>
                  </a:lnTo>
                  <a:lnTo>
                    <a:pt x="3469224" y="1160309"/>
                  </a:lnTo>
                  <a:lnTo>
                    <a:pt x="3467735" y="1210183"/>
                  </a:lnTo>
                  <a:lnTo>
                    <a:pt x="3465756" y="1281045"/>
                  </a:lnTo>
                  <a:lnTo>
                    <a:pt x="3464575" y="1336643"/>
                  </a:lnTo>
                  <a:lnTo>
                    <a:pt x="3464180" y="1376953"/>
                  </a:lnTo>
                  <a:lnTo>
                    <a:pt x="3464560" y="1401952"/>
                  </a:lnTo>
                  <a:lnTo>
                    <a:pt x="3469114" y="1441850"/>
                  </a:lnTo>
                  <a:lnTo>
                    <a:pt x="3479419" y="1462532"/>
                  </a:lnTo>
                  <a:lnTo>
                    <a:pt x="3484626" y="1461770"/>
                  </a:lnTo>
                  <a:lnTo>
                    <a:pt x="3490267" y="1459936"/>
                  </a:lnTo>
                  <a:lnTo>
                    <a:pt x="3496325" y="1455959"/>
                  </a:lnTo>
                  <a:lnTo>
                    <a:pt x="3502788" y="1449839"/>
                  </a:lnTo>
                  <a:lnTo>
                    <a:pt x="3509645" y="1441577"/>
                  </a:lnTo>
                  <a:lnTo>
                    <a:pt x="3510599" y="1450074"/>
                  </a:lnTo>
                  <a:lnTo>
                    <a:pt x="3511565" y="1458595"/>
                  </a:lnTo>
                  <a:lnTo>
                    <a:pt x="3512556" y="1467115"/>
                  </a:lnTo>
                  <a:lnTo>
                    <a:pt x="3513582" y="1475613"/>
                  </a:lnTo>
                  <a:lnTo>
                    <a:pt x="3488739" y="1506803"/>
                  </a:lnTo>
                  <a:lnTo>
                    <a:pt x="3463909" y="1537874"/>
                  </a:lnTo>
                  <a:lnTo>
                    <a:pt x="3439054" y="1568803"/>
                  </a:lnTo>
                  <a:lnTo>
                    <a:pt x="3414141" y="1599564"/>
                  </a:lnTo>
                  <a:lnTo>
                    <a:pt x="3408807" y="1600072"/>
                  </a:lnTo>
                  <a:lnTo>
                    <a:pt x="3403600" y="1600708"/>
                  </a:lnTo>
                  <a:lnTo>
                    <a:pt x="3398266" y="1601343"/>
                  </a:lnTo>
                  <a:lnTo>
                    <a:pt x="3399768" y="1553698"/>
                  </a:lnTo>
                  <a:lnTo>
                    <a:pt x="3401234" y="1506029"/>
                  </a:lnTo>
                  <a:lnTo>
                    <a:pt x="3402677" y="1458360"/>
                  </a:lnTo>
                  <a:lnTo>
                    <a:pt x="3404108" y="1410715"/>
                  </a:lnTo>
                  <a:lnTo>
                    <a:pt x="3382916" y="1470130"/>
                  </a:lnTo>
                  <a:lnTo>
                    <a:pt x="3364499" y="1517507"/>
                  </a:lnTo>
                  <a:lnTo>
                    <a:pt x="3348868" y="1552858"/>
                  </a:lnTo>
                  <a:lnTo>
                    <a:pt x="3324586" y="1591532"/>
                  </a:lnTo>
                  <a:lnTo>
                    <a:pt x="3289046" y="1613534"/>
                  </a:lnTo>
                  <a:lnTo>
                    <a:pt x="3276064" y="1612205"/>
                  </a:lnTo>
                  <a:lnTo>
                    <a:pt x="3243453" y="1575308"/>
                  </a:lnTo>
                  <a:lnTo>
                    <a:pt x="3228276" y="1527937"/>
                  </a:lnTo>
                  <a:lnTo>
                    <a:pt x="3219577" y="1467612"/>
                  </a:lnTo>
                  <a:lnTo>
                    <a:pt x="3216433" y="1386744"/>
                  </a:lnTo>
                  <a:lnTo>
                    <a:pt x="3216648" y="1335666"/>
                  </a:lnTo>
                  <a:lnTo>
                    <a:pt x="3218053" y="1277493"/>
                  </a:lnTo>
                  <a:lnTo>
                    <a:pt x="3219714" y="1228158"/>
                  </a:lnTo>
                  <a:lnTo>
                    <a:pt x="3221364" y="1178833"/>
                  </a:lnTo>
                  <a:lnTo>
                    <a:pt x="3223006" y="1129514"/>
                  </a:lnTo>
                  <a:lnTo>
                    <a:pt x="3224641" y="1080198"/>
                  </a:lnTo>
                  <a:lnTo>
                    <a:pt x="3226269" y="1030882"/>
                  </a:lnTo>
                  <a:lnTo>
                    <a:pt x="3227893" y="981563"/>
                  </a:lnTo>
                  <a:lnTo>
                    <a:pt x="3229514" y="932238"/>
                  </a:lnTo>
                  <a:lnTo>
                    <a:pt x="3231134" y="882903"/>
                  </a:lnTo>
                  <a:lnTo>
                    <a:pt x="3231780" y="854021"/>
                  </a:lnTo>
                  <a:lnTo>
                    <a:pt x="3231641" y="830056"/>
                  </a:lnTo>
                  <a:lnTo>
                    <a:pt x="3226714" y="786064"/>
                  </a:lnTo>
                  <a:lnTo>
                    <a:pt x="3202622" y="755507"/>
                  </a:lnTo>
                  <a:lnTo>
                    <a:pt x="3193049" y="755132"/>
                  </a:lnTo>
                  <a:lnTo>
                    <a:pt x="3181477" y="756792"/>
                  </a:lnTo>
                  <a:lnTo>
                    <a:pt x="3181762" y="747934"/>
                  </a:lnTo>
                  <a:lnTo>
                    <a:pt x="3182048" y="739076"/>
                  </a:lnTo>
                  <a:lnTo>
                    <a:pt x="3182334" y="730218"/>
                  </a:lnTo>
                  <a:lnTo>
                    <a:pt x="3182620" y="721360"/>
                  </a:lnTo>
                  <a:close/>
                </a:path>
                <a:path w="5790565" h="1930400">
                  <a:moveTo>
                    <a:pt x="5059933" y="206628"/>
                  </a:moveTo>
                  <a:lnTo>
                    <a:pt x="5064886" y="205104"/>
                  </a:lnTo>
                  <a:lnTo>
                    <a:pt x="5069840" y="203453"/>
                  </a:lnTo>
                  <a:lnTo>
                    <a:pt x="5074793" y="201802"/>
                  </a:lnTo>
                  <a:lnTo>
                    <a:pt x="5074362" y="253427"/>
                  </a:lnTo>
                  <a:lnTo>
                    <a:pt x="5073930" y="305048"/>
                  </a:lnTo>
                  <a:lnTo>
                    <a:pt x="5073494" y="356667"/>
                  </a:lnTo>
                  <a:lnTo>
                    <a:pt x="5073056" y="408285"/>
                  </a:lnTo>
                  <a:lnTo>
                    <a:pt x="5072616" y="459901"/>
                  </a:lnTo>
                  <a:lnTo>
                    <a:pt x="5072174" y="511515"/>
                  </a:lnTo>
                  <a:lnTo>
                    <a:pt x="5071730" y="563129"/>
                  </a:lnTo>
                  <a:lnTo>
                    <a:pt x="5071284" y="614743"/>
                  </a:lnTo>
                  <a:lnTo>
                    <a:pt x="5070837" y="666357"/>
                  </a:lnTo>
                  <a:lnTo>
                    <a:pt x="5070388" y="717971"/>
                  </a:lnTo>
                  <a:lnTo>
                    <a:pt x="5069939" y="769585"/>
                  </a:lnTo>
                  <a:lnTo>
                    <a:pt x="5069488" y="821201"/>
                  </a:lnTo>
                  <a:lnTo>
                    <a:pt x="5069037" y="872819"/>
                  </a:lnTo>
                  <a:lnTo>
                    <a:pt x="5068585" y="924438"/>
                  </a:lnTo>
                  <a:lnTo>
                    <a:pt x="5068133" y="976059"/>
                  </a:lnTo>
                  <a:lnTo>
                    <a:pt x="5067681" y="1027683"/>
                  </a:lnTo>
                  <a:lnTo>
                    <a:pt x="5067587" y="1071858"/>
                  </a:lnTo>
                  <a:lnTo>
                    <a:pt x="5069163" y="1135536"/>
                  </a:lnTo>
                  <a:lnTo>
                    <a:pt x="5075920" y="1181623"/>
                  </a:lnTo>
                  <a:lnTo>
                    <a:pt x="5103391" y="1208855"/>
                  </a:lnTo>
                  <a:lnTo>
                    <a:pt x="5113655" y="1207134"/>
                  </a:lnTo>
                  <a:lnTo>
                    <a:pt x="5113561" y="1217251"/>
                  </a:lnTo>
                  <a:lnTo>
                    <a:pt x="5113480" y="1227391"/>
                  </a:lnTo>
                  <a:lnTo>
                    <a:pt x="5113422" y="1237531"/>
                  </a:lnTo>
                  <a:lnTo>
                    <a:pt x="5113401" y="1247647"/>
                  </a:lnTo>
                  <a:lnTo>
                    <a:pt x="5075225" y="1257526"/>
                  </a:lnTo>
                  <a:lnTo>
                    <a:pt x="5037074" y="1267333"/>
                  </a:lnTo>
                  <a:lnTo>
                    <a:pt x="4998922" y="1277044"/>
                  </a:lnTo>
                  <a:lnTo>
                    <a:pt x="4960747" y="1286637"/>
                  </a:lnTo>
                  <a:lnTo>
                    <a:pt x="4960842" y="1276562"/>
                  </a:lnTo>
                  <a:lnTo>
                    <a:pt x="4960937" y="1266523"/>
                  </a:lnTo>
                  <a:lnTo>
                    <a:pt x="4961032" y="1256508"/>
                  </a:lnTo>
                  <a:lnTo>
                    <a:pt x="4961128" y="1246504"/>
                  </a:lnTo>
                  <a:lnTo>
                    <a:pt x="4971702" y="1242887"/>
                  </a:lnTo>
                  <a:lnTo>
                    <a:pt x="4980384" y="1237948"/>
                  </a:lnTo>
                  <a:lnTo>
                    <a:pt x="4999466" y="1203023"/>
                  </a:lnTo>
                  <a:lnTo>
                    <a:pt x="5007413" y="1151725"/>
                  </a:lnTo>
                  <a:lnTo>
                    <a:pt x="5010322" y="1086816"/>
                  </a:lnTo>
                  <a:lnTo>
                    <a:pt x="5011039" y="1043051"/>
                  </a:lnTo>
                  <a:lnTo>
                    <a:pt x="5011473" y="993711"/>
                  </a:lnTo>
                  <a:lnTo>
                    <a:pt x="5011918" y="944372"/>
                  </a:lnTo>
                  <a:lnTo>
                    <a:pt x="5012371" y="895032"/>
                  </a:lnTo>
                  <a:lnTo>
                    <a:pt x="5012832" y="845693"/>
                  </a:lnTo>
                  <a:lnTo>
                    <a:pt x="5013299" y="796353"/>
                  </a:lnTo>
                  <a:lnTo>
                    <a:pt x="5013771" y="747014"/>
                  </a:lnTo>
                  <a:lnTo>
                    <a:pt x="5014245" y="697674"/>
                  </a:lnTo>
                  <a:lnTo>
                    <a:pt x="5014722" y="648335"/>
                  </a:lnTo>
                  <a:lnTo>
                    <a:pt x="5015222" y="572470"/>
                  </a:lnTo>
                  <a:lnTo>
                    <a:pt x="5015198" y="511381"/>
                  </a:lnTo>
                  <a:lnTo>
                    <a:pt x="5014650" y="465079"/>
                  </a:lnTo>
                  <a:lnTo>
                    <a:pt x="5012416" y="417478"/>
                  </a:lnTo>
                  <a:lnTo>
                    <a:pt x="5003292" y="377951"/>
                  </a:lnTo>
                  <a:lnTo>
                    <a:pt x="4998720" y="374776"/>
                  </a:lnTo>
                  <a:lnTo>
                    <a:pt x="4992878" y="376554"/>
                  </a:lnTo>
                  <a:lnTo>
                    <a:pt x="4987851" y="379198"/>
                  </a:lnTo>
                  <a:lnTo>
                    <a:pt x="4982289" y="384079"/>
                  </a:lnTo>
                  <a:lnTo>
                    <a:pt x="4976179" y="391199"/>
                  </a:lnTo>
                  <a:lnTo>
                    <a:pt x="4969509" y="400557"/>
                  </a:lnTo>
                  <a:lnTo>
                    <a:pt x="4968460" y="390862"/>
                  </a:lnTo>
                  <a:lnTo>
                    <a:pt x="4967398" y="381190"/>
                  </a:lnTo>
                  <a:lnTo>
                    <a:pt x="4966313" y="371518"/>
                  </a:lnTo>
                  <a:lnTo>
                    <a:pt x="4965192" y="361823"/>
                  </a:lnTo>
                  <a:lnTo>
                    <a:pt x="4988960" y="323232"/>
                  </a:lnTo>
                  <a:lnTo>
                    <a:pt x="5012658" y="284464"/>
                  </a:lnTo>
                  <a:lnTo>
                    <a:pt x="5036308" y="245576"/>
                  </a:lnTo>
                  <a:lnTo>
                    <a:pt x="5059933" y="206628"/>
                  </a:lnTo>
                  <a:close/>
                </a:path>
                <a:path w="5790565" h="1930400">
                  <a:moveTo>
                    <a:pt x="3017901" y="725551"/>
                  </a:moveTo>
                  <a:lnTo>
                    <a:pt x="3056334" y="728440"/>
                  </a:lnTo>
                  <a:lnTo>
                    <a:pt x="3086480" y="752093"/>
                  </a:lnTo>
                  <a:lnTo>
                    <a:pt x="3103086" y="786733"/>
                  </a:lnTo>
                  <a:lnTo>
                    <a:pt x="3113786" y="839088"/>
                  </a:lnTo>
                  <a:lnTo>
                    <a:pt x="3116373" y="900810"/>
                  </a:lnTo>
                  <a:lnTo>
                    <a:pt x="3115911" y="947959"/>
                  </a:lnTo>
                  <a:lnTo>
                    <a:pt x="3114294" y="1005966"/>
                  </a:lnTo>
                  <a:lnTo>
                    <a:pt x="3112588" y="1055379"/>
                  </a:lnTo>
                  <a:lnTo>
                    <a:pt x="3110897" y="1104810"/>
                  </a:lnTo>
                  <a:lnTo>
                    <a:pt x="3109214" y="1154255"/>
                  </a:lnTo>
                  <a:lnTo>
                    <a:pt x="3107530" y="1203710"/>
                  </a:lnTo>
                  <a:lnTo>
                    <a:pt x="3105839" y="1253173"/>
                  </a:lnTo>
                  <a:lnTo>
                    <a:pt x="3104134" y="1302639"/>
                  </a:lnTo>
                  <a:lnTo>
                    <a:pt x="3102330" y="1359052"/>
                  </a:lnTo>
                  <a:lnTo>
                    <a:pt x="3101133" y="1403334"/>
                  </a:lnTo>
                  <a:lnTo>
                    <a:pt x="3100579" y="1435494"/>
                  </a:lnTo>
                  <a:lnTo>
                    <a:pt x="3100704" y="1455546"/>
                  </a:lnTo>
                  <a:lnTo>
                    <a:pt x="3107690" y="1498727"/>
                  </a:lnTo>
                  <a:lnTo>
                    <a:pt x="3110611" y="1501520"/>
                  </a:lnTo>
                  <a:lnTo>
                    <a:pt x="3114166" y="1501139"/>
                  </a:lnTo>
                  <a:lnTo>
                    <a:pt x="3117977" y="1500758"/>
                  </a:lnTo>
                  <a:lnTo>
                    <a:pt x="3144488" y="1447424"/>
                  </a:lnTo>
                  <a:lnTo>
                    <a:pt x="3155061" y="1420368"/>
                  </a:lnTo>
                  <a:lnTo>
                    <a:pt x="3154604" y="1433798"/>
                  </a:lnTo>
                  <a:lnTo>
                    <a:pt x="3154172" y="1447228"/>
                  </a:lnTo>
                  <a:lnTo>
                    <a:pt x="3153739" y="1460658"/>
                  </a:lnTo>
                  <a:lnTo>
                    <a:pt x="3153283" y="1474089"/>
                  </a:lnTo>
                  <a:lnTo>
                    <a:pt x="3131689" y="1538936"/>
                  </a:lnTo>
                  <a:lnTo>
                    <a:pt x="3111119" y="1585674"/>
                  </a:lnTo>
                  <a:lnTo>
                    <a:pt x="3091596" y="1614338"/>
                  </a:lnTo>
                  <a:lnTo>
                    <a:pt x="3073146" y="1624964"/>
                  </a:lnTo>
                  <a:lnTo>
                    <a:pt x="3065000" y="1623657"/>
                  </a:lnTo>
                  <a:lnTo>
                    <a:pt x="3042892" y="1576466"/>
                  </a:lnTo>
                  <a:lnTo>
                    <a:pt x="3039550" y="1521983"/>
                  </a:lnTo>
                  <a:lnTo>
                    <a:pt x="3039999" y="1486027"/>
                  </a:lnTo>
                  <a:lnTo>
                    <a:pt x="3015922" y="1534249"/>
                  </a:lnTo>
                  <a:lnTo>
                    <a:pt x="2996834" y="1571101"/>
                  </a:lnTo>
                  <a:lnTo>
                    <a:pt x="2973578" y="1610740"/>
                  </a:lnTo>
                  <a:lnTo>
                    <a:pt x="2942824" y="1635226"/>
                  </a:lnTo>
                  <a:lnTo>
                    <a:pt x="2932176" y="1637538"/>
                  </a:lnTo>
                  <a:lnTo>
                    <a:pt x="2916364" y="1634920"/>
                  </a:lnTo>
                  <a:lnTo>
                    <a:pt x="2889884" y="1606587"/>
                  </a:lnTo>
                  <a:lnTo>
                    <a:pt x="2870952" y="1548985"/>
                  </a:lnTo>
                  <a:lnTo>
                    <a:pt x="2863089" y="1470257"/>
                  </a:lnTo>
                  <a:lnTo>
                    <a:pt x="2863469" y="1423415"/>
                  </a:lnTo>
                  <a:lnTo>
                    <a:pt x="2868231" y="1364916"/>
                  </a:lnTo>
                  <a:lnTo>
                    <a:pt x="2877947" y="1314322"/>
                  </a:lnTo>
                  <a:lnTo>
                    <a:pt x="2899902" y="1250505"/>
                  </a:lnTo>
                  <a:lnTo>
                    <a:pt x="2932429" y="1188974"/>
                  </a:lnTo>
                  <a:lnTo>
                    <a:pt x="2954341" y="1156680"/>
                  </a:lnTo>
                  <a:lnTo>
                    <a:pt x="2982182" y="1120362"/>
                  </a:lnTo>
                  <a:lnTo>
                    <a:pt x="3015976" y="1079996"/>
                  </a:lnTo>
                  <a:lnTo>
                    <a:pt x="3055747" y="1035557"/>
                  </a:lnTo>
                  <a:lnTo>
                    <a:pt x="3056032" y="1026987"/>
                  </a:lnTo>
                  <a:lnTo>
                    <a:pt x="3056318" y="1018428"/>
                  </a:lnTo>
                  <a:lnTo>
                    <a:pt x="3056604" y="1009894"/>
                  </a:lnTo>
                  <a:lnTo>
                    <a:pt x="3056890" y="1001394"/>
                  </a:lnTo>
                  <a:lnTo>
                    <a:pt x="3058052" y="941677"/>
                  </a:lnTo>
                  <a:lnTo>
                    <a:pt x="3056953" y="892460"/>
                  </a:lnTo>
                  <a:lnTo>
                    <a:pt x="3053568" y="853769"/>
                  </a:lnTo>
                  <a:lnTo>
                    <a:pt x="3040153" y="805934"/>
                  </a:lnTo>
                  <a:lnTo>
                    <a:pt x="3005328" y="784859"/>
                  </a:lnTo>
                  <a:lnTo>
                    <a:pt x="2994779" y="788574"/>
                  </a:lnTo>
                  <a:lnTo>
                    <a:pt x="2969133" y="822578"/>
                  </a:lnTo>
                  <a:lnTo>
                    <a:pt x="2954702" y="877693"/>
                  </a:lnTo>
                  <a:lnTo>
                    <a:pt x="2952845" y="911490"/>
                  </a:lnTo>
                  <a:lnTo>
                    <a:pt x="2952559" y="925068"/>
                  </a:lnTo>
                  <a:lnTo>
                    <a:pt x="2952273" y="938645"/>
                  </a:lnTo>
                  <a:lnTo>
                    <a:pt x="2951988" y="952245"/>
                  </a:lnTo>
                  <a:lnTo>
                    <a:pt x="2950696" y="972627"/>
                  </a:lnTo>
                  <a:lnTo>
                    <a:pt x="2941320" y="1019937"/>
                  </a:lnTo>
                  <a:lnTo>
                    <a:pt x="2918841" y="1046352"/>
                  </a:lnTo>
                  <a:lnTo>
                    <a:pt x="2912719" y="1045660"/>
                  </a:lnTo>
                  <a:lnTo>
                    <a:pt x="2893361" y="997092"/>
                  </a:lnTo>
                  <a:lnTo>
                    <a:pt x="2892466" y="979652"/>
                  </a:lnTo>
                  <a:lnTo>
                    <a:pt x="2892679" y="959865"/>
                  </a:lnTo>
                  <a:lnTo>
                    <a:pt x="2896012" y="920285"/>
                  </a:lnTo>
                  <a:lnTo>
                    <a:pt x="2903156" y="881729"/>
                  </a:lnTo>
                  <a:lnTo>
                    <a:pt x="2914110" y="844172"/>
                  </a:lnTo>
                  <a:lnTo>
                    <a:pt x="2928874" y="807593"/>
                  </a:lnTo>
                  <a:lnTo>
                    <a:pt x="2967815" y="750903"/>
                  </a:lnTo>
                  <a:lnTo>
                    <a:pt x="2991435" y="734280"/>
                  </a:lnTo>
                  <a:lnTo>
                    <a:pt x="3017901" y="725551"/>
                  </a:lnTo>
                  <a:close/>
                </a:path>
                <a:path w="5790565" h="1930400">
                  <a:moveTo>
                    <a:pt x="2408682" y="816228"/>
                  </a:moveTo>
                  <a:lnTo>
                    <a:pt x="2413635" y="815594"/>
                  </a:lnTo>
                  <a:lnTo>
                    <a:pt x="2418715" y="814958"/>
                  </a:lnTo>
                  <a:lnTo>
                    <a:pt x="2423795" y="814324"/>
                  </a:lnTo>
                  <a:lnTo>
                    <a:pt x="2422060" y="857492"/>
                  </a:lnTo>
                  <a:lnTo>
                    <a:pt x="2420302" y="900683"/>
                  </a:lnTo>
                  <a:lnTo>
                    <a:pt x="2418544" y="943875"/>
                  </a:lnTo>
                  <a:lnTo>
                    <a:pt x="2416810" y="987044"/>
                  </a:lnTo>
                  <a:lnTo>
                    <a:pt x="2434294" y="945691"/>
                  </a:lnTo>
                  <a:lnTo>
                    <a:pt x="2447718" y="914066"/>
                  </a:lnTo>
                  <a:lnTo>
                    <a:pt x="2471277" y="863312"/>
                  </a:lnTo>
                  <a:lnTo>
                    <a:pt x="2498852" y="823468"/>
                  </a:lnTo>
                  <a:lnTo>
                    <a:pt x="2535809" y="799845"/>
                  </a:lnTo>
                  <a:lnTo>
                    <a:pt x="2550312" y="800727"/>
                  </a:lnTo>
                  <a:lnTo>
                    <a:pt x="2586228" y="837945"/>
                  </a:lnTo>
                  <a:lnTo>
                    <a:pt x="2602229" y="890793"/>
                  </a:lnTo>
                  <a:lnTo>
                    <a:pt x="2610230" y="965072"/>
                  </a:lnTo>
                  <a:lnTo>
                    <a:pt x="2629669" y="913171"/>
                  </a:lnTo>
                  <a:lnTo>
                    <a:pt x="2647251" y="870664"/>
                  </a:lnTo>
                  <a:lnTo>
                    <a:pt x="2677033" y="814069"/>
                  </a:lnTo>
                  <a:lnTo>
                    <a:pt x="2703369" y="784764"/>
                  </a:lnTo>
                  <a:lnTo>
                    <a:pt x="2729611" y="772413"/>
                  </a:lnTo>
                  <a:lnTo>
                    <a:pt x="2742017" y="772648"/>
                  </a:lnTo>
                  <a:lnTo>
                    <a:pt x="2773807" y="799972"/>
                  </a:lnTo>
                  <a:lnTo>
                    <a:pt x="2789920" y="842740"/>
                  </a:lnTo>
                  <a:lnTo>
                    <a:pt x="2800985" y="908176"/>
                  </a:lnTo>
                  <a:lnTo>
                    <a:pt x="2804271" y="976217"/>
                  </a:lnTo>
                  <a:lnTo>
                    <a:pt x="2804003" y="1021869"/>
                  </a:lnTo>
                  <a:lnTo>
                    <a:pt x="2802509" y="1075308"/>
                  </a:lnTo>
                  <a:lnTo>
                    <a:pt x="2800549" y="1127295"/>
                  </a:lnTo>
                  <a:lnTo>
                    <a:pt x="2798593" y="1179292"/>
                  </a:lnTo>
                  <a:lnTo>
                    <a:pt x="2796640" y="1231296"/>
                  </a:lnTo>
                  <a:lnTo>
                    <a:pt x="2794694" y="1283303"/>
                  </a:lnTo>
                  <a:lnTo>
                    <a:pt x="2792758" y="1335307"/>
                  </a:lnTo>
                  <a:lnTo>
                    <a:pt x="2790832" y="1387304"/>
                  </a:lnTo>
                  <a:lnTo>
                    <a:pt x="2788920" y="1439290"/>
                  </a:lnTo>
                  <a:lnTo>
                    <a:pt x="2787507" y="1506172"/>
                  </a:lnTo>
                  <a:lnTo>
                    <a:pt x="2788044" y="1530213"/>
                  </a:lnTo>
                  <a:lnTo>
                    <a:pt x="2797018" y="1574470"/>
                  </a:lnTo>
                  <a:lnTo>
                    <a:pt x="2831591" y="1593850"/>
                  </a:lnTo>
                  <a:lnTo>
                    <a:pt x="2831304" y="1602158"/>
                  </a:lnTo>
                  <a:lnTo>
                    <a:pt x="2790505" y="1629941"/>
                  </a:lnTo>
                  <a:lnTo>
                    <a:pt x="2750677" y="1632489"/>
                  </a:lnTo>
                  <a:lnTo>
                    <a:pt x="2710824" y="1634894"/>
                  </a:lnTo>
                  <a:lnTo>
                    <a:pt x="2670937" y="1637157"/>
                  </a:lnTo>
                  <a:lnTo>
                    <a:pt x="2671242" y="1628965"/>
                  </a:lnTo>
                  <a:lnTo>
                    <a:pt x="2671572" y="1620773"/>
                  </a:lnTo>
                  <a:lnTo>
                    <a:pt x="2671901" y="1612582"/>
                  </a:lnTo>
                  <a:lnTo>
                    <a:pt x="2672207" y="1604390"/>
                  </a:lnTo>
                  <a:lnTo>
                    <a:pt x="2674492" y="1604264"/>
                  </a:lnTo>
                  <a:lnTo>
                    <a:pt x="2676652" y="1604009"/>
                  </a:lnTo>
                  <a:lnTo>
                    <a:pt x="2712212" y="1580895"/>
                  </a:lnTo>
                  <a:lnTo>
                    <a:pt x="2725547" y="1533270"/>
                  </a:lnTo>
                  <a:lnTo>
                    <a:pt x="2729011" y="1477264"/>
                  </a:lnTo>
                  <a:lnTo>
                    <a:pt x="2732332" y="1392457"/>
                  </a:lnTo>
                  <a:lnTo>
                    <a:pt x="2734291" y="1340786"/>
                  </a:lnTo>
                  <a:lnTo>
                    <a:pt x="2736251" y="1289108"/>
                  </a:lnTo>
                  <a:lnTo>
                    <a:pt x="2738210" y="1237429"/>
                  </a:lnTo>
                  <a:lnTo>
                    <a:pt x="2740170" y="1185751"/>
                  </a:lnTo>
                  <a:lnTo>
                    <a:pt x="2742129" y="1134080"/>
                  </a:lnTo>
                  <a:lnTo>
                    <a:pt x="2744089" y="1082420"/>
                  </a:lnTo>
                  <a:lnTo>
                    <a:pt x="2745331" y="1034845"/>
                  </a:lnTo>
                  <a:lnTo>
                    <a:pt x="2745073" y="994997"/>
                  </a:lnTo>
                  <a:lnTo>
                    <a:pt x="2740152" y="938529"/>
                  </a:lnTo>
                  <a:lnTo>
                    <a:pt x="2723927" y="897000"/>
                  </a:lnTo>
                  <a:lnTo>
                    <a:pt x="2698369" y="885951"/>
                  </a:lnTo>
                  <a:lnTo>
                    <a:pt x="2688982" y="888710"/>
                  </a:lnTo>
                  <a:lnTo>
                    <a:pt x="2660015" y="915034"/>
                  </a:lnTo>
                  <a:lnTo>
                    <a:pt x="2637932" y="952055"/>
                  </a:lnTo>
                  <a:lnTo>
                    <a:pt x="2610992" y="1010031"/>
                  </a:lnTo>
                  <a:lnTo>
                    <a:pt x="2610612" y="1013459"/>
                  </a:lnTo>
                  <a:lnTo>
                    <a:pt x="2610230" y="1016762"/>
                  </a:lnTo>
                  <a:lnTo>
                    <a:pt x="2609850" y="1020063"/>
                  </a:lnTo>
                  <a:lnTo>
                    <a:pt x="2609659" y="1029779"/>
                  </a:lnTo>
                  <a:lnTo>
                    <a:pt x="2609469" y="1039494"/>
                  </a:lnTo>
                  <a:lnTo>
                    <a:pt x="2609278" y="1049210"/>
                  </a:lnTo>
                  <a:lnTo>
                    <a:pt x="2609088" y="1058926"/>
                  </a:lnTo>
                  <a:lnTo>
                    <a:pt x="2607140" y="1108355"/>
                  </a:lnTo>
                  <a:lnTo>
                    <a:pt x="2605202" y="1157775"/>
                  </a:lnTo>
                  <a:lnTo>
                    <a:pt x="2603270" y="1207190"/>
                  </a:lnTo>
                  <a:lnTo>
                    <a:pt x="2601341" y="1256601"/>
                  </a:lnTo>
                  <a:lnTo>
                    <a:pt x="2599411" y="1306012"/>
                  </a:lnTo>
                  <a:lnTo>
                    <a:pt x="2597479" y="1355427"/>
                  </a:lnTo>
                  <a:lnTo>
                    <a:pt x="2595541" y="1404847"/>
                  </a:lnTo>
                  <a:lnTo>
                    <a:pt x="2593594" y="1454277"/>
                  </a:lnTo>
                  <a:lnTo>
                    <a:pt x="2592337" y="1492807"/>
                  </a:lnTo>
                  <a:lnTo>
                    <a:pt x="2591831" y="1523253"/>
                  </a:lnTo>
                  <a:lnTo>
                    <a:pt x="2592111" y="1545627"/>
                  </a:lnTo>
                  <a:lnTo>
                    <a:pt x="2593213" y="1559940"/>
                  </a:lnTo>
                  <a:lnTo>
                    <a:pt x="2611572" y="1599864"/>
                  </a:lnTo>
                  <a:lnTo>
                    <a:pt x="2640076" y="1606169"/>
                  </a:lnTo>
                  <a:lnTo>
                    <a:pt x="2639788" y="1614360"/>
                  </a:lnTo>
                  <a:lnTo>
                    <a:pt x="2598017" y="1641034"/>
                  </a:lnTo>
                  <a:lnTo>
                    <a:pt x="2557192" y="1642967"/>
                  </a:lnTo>
                  <a:lnTo>
                    <a:pt x="2516344" y="1644757"/>
                  </a:lnTo>
                  <a:lnTo>
                    <a:pt x="2475484" y="1646427"/>
                  </a:lnTo>
                  <a:lnTo>
                    <a:pt x="2475771" y="1638351"/>
                  </a:lnTo>
                  <a:lnTo>
                    <a:pt x="2476071" y="1630298"/>
                  </a:lnTo>
                  <a:lnTo>
                    <a:pt x="2476394" y="1622246"/>
                  </a:lnTo>
                  <a:lnTo>
                    <a:pt x="2476754" y="1614170"/>
                  </a:lnTo>
                  <a:lnTo>
                    <a:pt x="2489108" y="1612697"/>
                  </a:lnTo>
                  <a:lnTo>
                    <a:pt x="2499487" y="1609248"/>
                  </a:lnTo>
                  <a:lnTo>
                    <a:pt x="2523585" y="1575831"/>
                  </a:lnTo>
                  <a:lnTo>
                    <a:pt x="2531338" y="1535882"/>
                  </a:lnTo>
                  <a:lnTo>
                    <a:pt x="2533969" y="1491305"/>
                  </a:lnTo>
                  <a:lnTo>
                    <a:pt x="2537394" y="1407515"/>
                  </a:lnTo>
                  <a:lnTo>
                    <a:pt x="2539374" y="1356930"/>
                  </a:lnTo>
                  <a:lnTo>
                    <a:pt x="2541366" y="1306334"/>
                  </a:lnTo>
                  <a:lnTo>
                    <a:pt x="2543366" y="1255729"/>
                  </a:lnTo>
                  <a:lnTo>
                    <a:pt x="2545373" y="1205118"/>
                  </a:lnTo>
                  <a:lnTo>
                    <a:pt x="2547384" y="1154502"/>
                  </a:lnTo>
                  <a:lnTo>
                    <a:pt x="2549398" y="1103883"/>
                  </a:lnTo>
                  <a:lnTo>
                    <a:pt x="2550537" y="1057191"/>
                  </a:lnTo>
                  <a:lnTo>
                    <a:pt x="2549937" y="1017714"/>
                  </a:lnTo>
                  <a:lnTo>
                    <a:pt x="2543429" y="960501"/>
                  </a:lnTo>
                  <a:lnTo>
                    <a:pt x="2526585" y="919686"/>
                  </a:lnTo>
                  <a:lnTo>
                    <a:pt x="2502408" y="908303"/>
                  </a:lnTo>
                  <a:lnTo>
                    <a:pt x="2492855" y="911062"/>
                  </a:lnTo>
                  <a:lnTo>
                    <a:pt x="2463673" y="938529"/>
                  </a:lnTo>
                  <a:lnTo>
                    <a:pt x="2436114" y="982932"/>
                  </a:lnTo>
                  <a:lnTo>
                    <a:pt x="2415032" y="1031239"/>
                  </a:lnTo>
                  <a:lnTo>
                    <a:pt x="2413080" y="1079580"/>
                  </a:lnTo>
                  <a:lnTo>
                    <a:pt x="2411121" y="1127911"/>
                  </a:lnTo>
                  <a:lnTo>
                    <a:pt x="2409157" y="1176236"/>
                  </a:lnTo>
                  <a:lnTo>
                    <a:pt x="2407189" y="1224554"/>
                  </a:lnTo>
                  <a:lnTo>
                    <a:pt x="2405221" y="1272867"/>
                  </a:lnTo>
                  <a:lnTo>
                    <a:pt x="2403253" y="1321176"/>
                  </a:lnTo>
                  <a:lnTo>
                    <a:pt x="2401289" y="1369481"/>
                  </a:lnTo>
                  <a:lnTo>
                    <a:pt x="2399330" y="1417785"/>
                  </a:lnTo>
                  <a:lnTo>
                    <a:pt x="2397379" y="1466088"/>
                  </a:lnTo>
                  <a:lnTo>
                    <a:pt x="2395839" y="1531778"/>
                  </a:lnTo>
                  <a:lnTo>
                    <a:pt x="2396325" y="1554134"/>
                  </a:lnTo>
                  <a:lnTo>
                    <a:pt x="2405401" y="1598326"/>
                  </a:lnTo>
                  <a:lnTo>
                    <a:pt x="2443861" y="1615566"/>
                  </a:lnTo>
                  <a:lnTo>
                    <a:pt x="2443555" y="1623567"/>
                  </a:lnTo>
                  <a:lnTo>
                    <a:pt x="2443226" y="1631568"/>
                  </a:lnTo>
                  <a:lnTo>
                    <a:pt x="2442896" y="1639569"/>
                  </a:lnTo>
                  <a:lnTo>
                    <a:pt x="2442591" y="1647570"/>
                  </a:lnTo>
                  <a:lnTo>
                    <a:pt x="2402586" y="1648948"/>
                  </a:lnTo>
                  <a:lnTo>
                    <a:pt x="2362581" y="1650206"/>
                  </a:lnTo>
                  <a:lnTo>
                    <a:pt x="2322576" y="1651321"/>
                  </a:lnTo>
                  <a:lnTo>
                    <a:pt x="2282571" y="1652270"/>
                  </a:lnTo>
                  <a:lnTo>
                    <a:pt x="2282930" y="1644366"/>
                  </a:lnTo>
                  <a:lnTo>
                    <a:pt x="2283253" y="1636474"/>
                  </a:lnTo>
                  <a:lnTo>
                    <a:pt x="2283553" y="1628606"/>
                  </a:lnTo>
                  <a:lnTo>
                    <a:pt x="2283841" y="1620774"/>
                  </a:lnTo>
                  <a:lnTo>
                    <a:pt x="2294175" y="1619754"/>
                  </a:lnTo>
                  <a:lnTo>
                    <a:pt x="2323861" y="1592437"/>
                  </a:lnTo>
                  <a:lnTo>
                    <a:pt x="2333120" y="1553749"/>
                  </a:lnTo>
                  <a:lnTo>
                    <a:pt x="2337415" y="1503267"/>
                  </a:lnTo>
                  <a:lnTo>
                    <a:pt x="2341190" y="1417574"/>
                  </a:lnTo>
                  <a:lnTo>
                    <a:pt x="2343309" y="1366266"/>
                  </a:lnTo>
                  <a:lnTo>
                    <a:pt x="2345436" y="1314958"/>
                  </a:lnTo>
                  <a:lnTo>
                    <a:pt x="2347562" y="1263650"/>
                  </a:lnTo>
                  <a:lnTo>
                    <a:pt x="2349681" y="1212342"/>
                  </a:lnTo>
                  <a:lnTo>
                    <a:pt x="2351786" y="1161033"/>
                  </a:lnTo>
                  <a:lnTo>
                    <a:pt x="2354024" y="1100474"/>
                  </a:lnTo>
                  <a:lnTo>
                    <a:pt x="2355405" y="1051750"/>
                  </a:lnTo>
                  <a:lnTo>
                    <a:pt x="2355929" y="1014837"/>
                  </a:lnTo>
                  <a:lnTo>
                    <a:pt x="2355596" y="989710"/>
                  </a:lnTo>
                  <a:lnTo>
                    <a:pt x="2349500" y="950594"/>
                  </a:lnTo>
                  <a:lnTo>
                    <a:pt x="2341499" y="940434"/>
                  </a:lnTo>
                  <a:lnTo>
                    <a:pt x="2335403" y="941069"/>
                  </a:lnTo>
                  <a:lnTo>
                    <a:pt x="2330186" y="942419"/>
                  </a:lnTo>
                  <a:lnTo>
                    <a:pt x="2324433" y="945483"/>
                  </a:lnTo>
                  <a:lnTo>
                    <a:pt x="2318132" y="950213"/>
                  </a:lnTo>
                  <a:lnTo>
                    <a:pt x="2311273" y="956563"/>
                  </a:lnTo>
                  <a:lnTo>
                    <a:pt x="2310245" y="948848"/>
                  </a:lnTo>
                  <a:lnTo>
                    <a:pt x="2309241" y="941133"/>
                  </a:lnTo>
                  <a:lnTo>
                    <a:pt x="2308236" y="933418"/>
                  </a:lnTo>
                  <a:lnTo>
                    <a:pt x="2307209" y="925702"/>
                  </a:lnTo>
                  <a:lnTo>
                    <a:pt x="2332654" y="898560"/>
                  </a:lnTo>
                  <a:lnTo>
                    <a:pt x="2357993" y="871251"/>
                  </a:lnTo>
                  <a:lnTo>
                    <a:pt x="2383307" y="843799"/>
                  </a:lnTo>
                  <a:lnTo>
                    <a:pt x="2408682" y="816228"/>
                  </a:lnTo>
                  <a:close/>
                </a:path>
                <a:path w="5790565" h="1930400">
                  <a:moveTo>
                    <a:pt x="411480" y="875283"/>
                  </a:moveTo>
                  <a:lnTo>
                    <a:pt x="416560" y="875664"/>
                  </a:lnTo>
                  <a:lnTo>
                    <a:pt x="421639" y="876045"/>
                  </a:lnTo>
                  <a:lnTo>
                    <a:pt x="426719" y="876300"/>
                  </a:lnTo>
                  <a:lnTo>
                    <a:pt x="425670" y="910208"/>
                  </a:lnTo>
                  <a:lnTo>
                    <a:pt x="424608" y="944117"/>
                  </a:lnTo>
                  <a:lnTo>
                    <a:pt x="423523" y="978026"/>
                  </a:lnTo>
                  <a:lnTo>
                    <a:pt x="422401" y="1011935"/>
                  </a:lnTo>
                  <a:lnTo>
                    <a:pt x="452657" y="954613"/>
                  </a:lnTo>
                  <a:lnTo>
                    <a:pt x="481568" y="913971"/>
                  </a:lnTo>
                  <a:lnTo>
                    <a:pt x="509216" y="890117"/>
                  </a:lnTo>
                  <a:lnTo>
                    <a:pt x="535686" y="883157"/>
                  </a:lnTo>
                  <a:lnTo>
                    <a:pt x="548497" y="885541"/>
                  </a:lnTo>
                  <a:lnTo>
                    <a:pt x="580644" y="912240"/>
                  </a:lnTo>
                  <a:lnTo>
                    <a:pt x="596646" y="948626"/>
                  </a:lnTo>
                  <a:lnTo>
                    <a:pt x="608076" y="1002157"/>
                  </a:lnTo>
                  <a:lnTo>
                    <a:pt x="612108" y="1056798"/>
                  </a:lnTo>
                  <a:lnTo>
                    <a:pt x="612326" y="1092632"/>
                  </a:lnTo>
                  <a:lnTo>
                    <a:pt x="611377" y="1134109"/>
                  </a:lnTo>
                  <a:lnTo>
                    <a:pt x="609736" y="1180718"/>
                  </a:lnTo>
                  <a:lnTo>
                    <a:pt x="608108" y="1227327"/>
                  </a:lnTo>
                  <a:lnTo>
                    <a:pt x="606488" y="1273937"/>
                  </a:lnTo>
                  <a:lnTo>
                    <a:pt x="604868" y="1320546"/>
                  </a:lnTo>
                  <a:lnTo>
                    <a:pt x="603240" y="1367155"/>
                  </a:lnTo>
                  <a:lnTo>
                    <a:pt x="601599" y="1413764"/>
                  </a:lnTo>
                  <a:lnTo>
                    <a:pt x="600934" y="1442362"/>
                  </a:lnTo>
                  <a:lnTo>
                    <a:pt x="601043" y="1466056"/>
                  </a:lnTo>
                  <a:lnTo>
                    <a:pt x="605559" y="1507438"/>
                  </a:lnTo>
                  <a:lnTo>
                    <a:pt x="635885" y="1540210"/>
                  </a:lnTo>
                  <a:lnTo>
                    <a:pt x="646557" y="1542160"/>
                  </a:lnTo>
                  <a:lnTo>
                    <a:pt x="646293" y="1548638"/>
                  </a:lnTo>
                  <a:lnTo>
                    <a:pt x="646064" y="1555114"/>
                  </a:lnTo>
                  <a:lnTo>
                    <a:pt x="645860" y="1561591"/>
                  </a:lnTo>
                  <a:lnTo>
                    <a:pt x="645668" y="1568069"/>
                  </a:lnTo>
                  <a:lnTo>
                    <a:pt x="605877" y="1562969"/>
                  </a:lnTo>
                  <a:lnTo>
                    <a:pt x="566134" y="1557750"/>
                  </a:lnTo>
                  <a:lnTo>
                    <a:pt x="526438" y="1552388"/>
                  </a:lnTo>
                  <a:lnTo>
                    <a:pt x="486791" y="1546859"/>
                  </a:lnTo>
                  <a:lnTo>
                    <a:pt x="487001" y="1540498"/>
                  </a:lnTo>
                  <a:lnTo>
                    <a:pt x="487235" y="1534159"/>
                  </a:lnTo>
                  <a:lnTo>
                    <a:pt x="487469" y="1527821"/>
                  </a:lnTo>
                  <a:lnTo>
                    <a:pt x="487680" y="1521459"/>
                  </a:lnTo>
                  <a:lnTo>
                    <a:pt x="489838" y="1521840"/>
                  </a:lnTo>
                  <a:lnTo>
                    <a:pt x="492125" y="1522095"/>
                  </a:lnTo>
                  <a:lnTo>
                    <a:pt x="494283" y="1522349"/>
                  </a:lnTo>
                  <a:lnTo>
                    <a:pt x="504694" y="1522896"/>
                  </a:lnTo>
                  <a:lnTo>
                    <a:pt x="513461" y="1521491"/>
                  </a:lnTo>
                  <a:lnTo>
                    <a:pt x="537430" y="1486034"/>
                  </a:lnTo>
                  <a:lnTo>
                    <a:pt x="542736" y="1432254"/>
                  </a:lnTo>
                  <a:lnTo>
                    <a:pt x="545452" y="1353782"/>
                  </a:lnTo>
                  <a:lnTo>
                    <a:pt x="547236" y="1300550"/>
                  </a:lnTo>
                  <a:lnTo>
                    <a:pt x="549027" y="1247323"/>
                  </a:lnTo>
                  <a:lnTo>
                    <a:pt x="550811" y="1194091"/>
                  </a:lnTo>
                  <a:lnTo>
                    <a:pt x="552576" y="1140840"/>
                  </a:lnTo>
                  <a:lnTo>
                    <a:pt x="553287" y="1099435"/>
                  </a:lnTo>
                  <a:lnTo>
                    <a:pt x="552354" y="1064006"/>
                  </a:lnTo>
                  <a:lnTo>
                    <a:pt x="545464" y="1011174"/>
                  </a:lnTo>
                  <a:lnTo>
                    <a:pt x="520569" y="971883"/>
                  </a:lnTo>
                  <a:lnTo>
                    <a:pt x="508000" y="968501"/>
                  </a:lnTo>
                  <a:lnTo>
                    <a:pt x="486800" y="972681"/>
                  </a:lnTo>
                  <a:lnTo>
                    <a:pt x="465280" y="988218"/>
                  </a:lnTo>
                  <a:lnTo>
                    <a:pt x="443402" y="1015043"/>
                  </a:lnTo>
                  <a:lnTo>
                    <a:pt x="421131" y="1053083"/>
                  </a:lnTo>
                  <a:lnTo>
                    <a:pt x="419607" y="1101307"/>
                  </a:lnTo>
                  <a:lnTo>
                    <a:pt x="418083" y="1149528"/>
                  </a:lnTo>
                  <a:lnTo>
                    <a:pt x="416559" y="1197745"/>
                  </a:lnTo>
                  <a:lnTo>
                    <a:pt x="415035" y="1245955"/>
                  </a:lnTo>
                  <a:lnTo>
                    <a:pt x="413511" y="1294156"/>
                  </a:lnTo>
                  <a:lnTo>
                    <a:pt x="411987" y="1342346"/>
                  </a:lnTo>
                  <a:lnTo>
                    <a:pt x="410463" y="1390522"/>
                  </a:lnTo>
                  <a:lnTo>
                    <a:pt x="409825" y="1420004"/>
                  </a:lnTo>
                  <a:lnTo>
                    <a:pt x="410499" y="1460442"/>
                  </a:lnTo>
                  <a:lnTo>
                    <a:pt x="424306" y="1503045"/>
                  </a:lnTo>
                  <a:lnTo>
                    <a:pt x="458850" y="1517522"/>
                  </a:lnTo>
                  <a:lnTo>
                    <a:pt x="458597" y="1525904"/>
                  </a:lnTo>
                  <a:lnTo>
                    <a:pt x="458343" y="1534414"/>
                  </a:lnTo>
                  <a:lnTo>
                    <a:pt x="458088" y="1542795"/>
                  </a:lnTo>
                  <a:lnTo>
                    <a:pt x="418464" y="1537029"/>
                  </a:lnTo>
                  <a:lnTo>
                    <a:pt x="378840" y="1531143"/>
                  </a:lnTo>
                  <a:lnTo>
                    <a:pt x="339216" y="1525115"/>
                  </a:lnTo>
                  <a:lnTo>
                    <a:pt x="299593" y="1518920"/>
                  </a:lnTo>
                  <a:lnTo>
                    <a:pt x="299847" y="1510664"/>
                  </a:lnTo>
                  <a:lnTo>
                    <a:pt x="300100" y="1502409"/>
                  </a:lnTo>
                  <a:lnTo>
                    <a:pt x="300355" y="1494154"/>
                  </a:lnTo>
                  <a:lnTo>
                    <a:pt x="302641" y="1494408"/>
                  </a:lnTo>
                  <a:lnTo>
                    <a:pt x="305054" y="1494789"/>
                  </a:lnTo>
                  <a:lnTo>
                    <a:pt x="307339" y="1495170"/>
                  </a:lnTo>
                  <a:lnTo>
                    <a:pt x="318654" y="1495383"/>
                  </a:lnTo>
                  <a:lnTo>
                    <a:pt x="345392" y="1461091"/>
                  </a:lnTo>
                  <a:lnTo>
                    <a:pt x="351123" y="1414712"/>
                  </a:lnTo>
                  <a:lnTo>
                    <a:pt x="354064" y="1335721"/>
                  </a:lnTo>
                  <a:lnTo>
                    <a:pt x="355475" y="1288522"/>
                  </a:lnTo>
                  <a:lnTo>
                    <a:pt x="356903" y="1241317"/>
                  </a:lnTo>
                  <a:lnTo>
                    <a:pt x="358344" y="1194118"/>
                  </a:lnTo>
                  <a:lnTo>
                    <a:pt x="359791" y="1146937"/>
                  </a:lnTo>
                  <a:lnTo>
                    <a:pt x="361191" y="1095283"/>
                  </a:lnTo>
                  <a:lnTo>
                    <a:pt x="361950" y="1054798"/>
                  </a:lnTo>
                  <a:lnTo>
                    <a:pt x="362041" y="1025457"/>
                  </a:lnTo>
                  <a:lnTo>
                    <a:pt x="361442" y="1007237"/>
                  </a:lnTo>
                  <a:lnTo>
                    <a:pt x="350774" y="966215"/>
                  </a:lnTo>
                  <a:lnTo>
                    <a:pt x="339851" y="962278"/>
                  </a:lnTo>
                  <a:lnTo>
                    <a:pt x="334637" y="962497"/>
                  </a:lnTo>
                  <a:lnTo>
                    <a:pt x="328898" y="963929"/>
                  </a:lnTo>
                  <a:lnTo>
                    <a:pt x="322635" y="966600"/>
                  </a:lnTo>
                  <a:lnTo>
                    <a:pt x="315849" y="970533"/>
                  </a:lnTo>
                  <a:lnTo>
                    <a:pt x="314706" y="964227"/>
                  </a:lnTo>
                  <a:lnTo>
                    <a:pt x="313563" y="957897"/>
                  </a:lnTo>
                  <a:lnTo>
                    <a:pt x="312419" y="951567"/>
                  </a:lnTo>
                  <a:lnTo>
                    <a:pt x="311276" y="945260"/>
                  </a:lnTo>
                  <a:lnTo>
                    <a:pt x="336327" y="928004"/>
                  </a:lnTo>
                  <a:lnTo>
                    <a:pt x="361378" y="910558"/>
                  </a:lnTo>
                  <a:lnTo>
                    <a:pt x="386429" y="892968"/>
                  </a:lnTo>
                  <a:lnTo>
                    <a:pt x="411480" y="875283"/>
                  </a:lnTo>
                  <a:close/>
                </a:path>
                <a:path w="5790565" h="1930400">
                  <a:moveTo>
                    <a:pt x="141986" y="852804"/>
                  </a:moveTo>
                  <a:lnTo>
                    <a:pt x="181133" y="863552"/>
                  </a:lnTo>
                  <a:lnTo>
                    <a:pt x="212089" y="887349"/>
                  </a:lnTo>
                  <a:lnTo>
                    <a:pt x="236021" y="934962"/>
                  </a:lnTo>
                  <a:lnTo>
                    <a:pt x="243361" y="975421"/>
                  </a:lnTo>
                  <a:lnTo>
                    <a:pt x="244850" y="1035948"/>
                  </a:lnTo>
                  <a:lnTo>
                    <a:pt x="244094" y="1077595"/>
                  </a:lnTo>
                  <a:lnTo>
                    <a:pt x="242589" y="1130819"/>
                  </a:lnTo>
                  <a:lnTo>
                    <a:pt x="241109" y="1184020"/>
                  </a:lnTo>
                  <a:lnTo>
                    <a:pt x="239629" y="1237222"/>
                  </a:lnTo>
                  <a:lnTo>
                    <a:pt x="238125" y="1290446"/>
                  </a:lnTo>
                  <a:lnTo>
                    <a:pt x="237103" y="1330904"/>
                  </a:lnTo>
                  <a:lnTo>
                    <a:pt x="236521" y="1362741"/>
                  </a:lnTo>
                  <a:lnTo>
                    <a:pt x="236392" y="1385958"/>
                  </a:lnTo>
                  <a:lnTo>
                    <a:pt x="236727" y="1400556"/>
                  </a:lnTo>
                  <a:lnTo>
                    <a:pt x="250825" y="1436751"/>
                  </a:lnTo>
                  <a:lnTo>
                    <a:pt x="254635" y="1437258"/>
                  </a:lnTo>
                  <a:lnTo>
                    <a:pt x="257937" y="1436243"/>
                  </a:lnTo>
                  <a:lnTo>
                    <a:pt x="280358" y="1404641"/>
                  </a:lnTo>
                  <a:lnTo>
                    <a:pt x="290575" y="1387475"/>
                  </a:lnTo>
                  <a:lnTo>
                    <a:pt x="290290" y="1397095"/>
                  </a:lnTo>
                  <a:lnTo>
                    <a:pt x="290004" y="1406715"/>
                  </a:lnTo>
                  <a:lnTo>
                    <a:pt x="289718" y="1416335"/>
                  </a:lnTo>
                  <a:lnTo>
                    <a:pt x="289432" y="1425956"/>
                  </a:lnTo>
                  <a:lnTo>
                    <a:pt x="268787" y="1468080"/>
                  </a:lnTo>
                  <a:lnTo>
                    <a:pt x="248951" y="1497298"/>
                  </a:lnTo>
                  <a:lnTo>
                    <a:pt x="229925" y="1513609"/>
                  </a:lnTo>
                  <a:lnTo>
                    <a:pt x="211708" y="1517014"/>
                  </a:lnTo>
                  <a:lnTo>
                    <a:pt x="203686" y="1514207"/>
                  </a:lnTo>
                  <a:lnTo>
                    <a:pt x="181070" y="1474995"/>
                  </a:lnTo>
                  <a:lnTo>
                    <a:pt x="176879" y="1434661"/>
                  </a:lnTo>
                  <a:lnTo>
                    <a:pt x="176783" y="1408683"/>
                  </a:lnTo>
                  <a:lnTo>
                    <a:pt x="153584" y="1438074"/>
                  </a:lnTo>
                  <a:lnTo>
                    <a:pt x="121616" y="1475567"/>
                  </a:lnTo>
                  <a:lnTo>
                    <a:pt x="82843" y="1494224"/>
                  </a:lnTo>
                  <a:lnTo>
                    <a:pt x="72389" y="1493393"/>
                  </a:lnTo>
                  <a:lnTo>
                    <a:pt x="29902" y="1461121"/>
                  </a:lnTo>
                  <a:lnTo>
                    <a:pt x="10036" y="1414978"/>
                  </a:lnTo>
                  <a:lnTo>
                    <a:pt x="599" y="1356113"/>
                  </a:lnTo>
                  <a:lnTo>
                    <a:pt x="0" y="1322324"/>
                  </a:lnTo>
                  <a:lnTo>
                    <a:pt x="1192" y="1300890"/>
                  </a:lnTo>
                  <a:lnTo>
                    <a:pt x="7340" y="1263120"/>
                  </a:lnTo>
                  <a:lnTo>
                    <a:pt x="21345" y="1225734"/>
                  </a:lnTo>
                  <a:lnTo>
                    <a:pt x="47305" y="1186733"/>
                  </a:lnTo>
                  <a:lnTo>
                    <a:pt x="85621" y="1150483"/>
                  </a:lnTo>
                  <a:lnTo>
                    <a:pt x="146200" y="1109077"/>
                  </a:lnTo>
                  <a:lnTo>
                    <a:pt x="185419" y="1085850"/>
                  </a:lnTo>
                  <a:lnTo>
                    <a:pt x="185674" y="1077721"/>
                  </a:lnTo>
                  <a:lnTo>
                    <a:pt x="185927" y="1069594"/>
                  </a:lnTo>
                  <a:lnTo>
                    <a:pt x="186181" y="1061465"/>
                  </a:lnTo>
                  <a:lnTo>
                    <a:pt x="186370" y="1018438"/>
                  </a:lnTo>
                  <a:lnTo>
                    <a:pt x="180413" y="953720"/>
                  </a:lnTo>
                  <a:lnTo>
                    <a:pt x="166002" y="916047"/>
                  </a:lnTo>
                  <a:lnTo>
                    <a:pt x="130301" y="892937"/>
                  </a:lnTo>
                  <a:lnTo>
                    <a:pt x="119703" y="893270"/>
                  </a:lnTo>
                  <a:lnTo>
                    <a:pt x="88219" y="923176"/>
                  </a:lnTo>
                  <a:lnTo>
                    <a:pt x="79629" y="962913"/>
                  </a:lnTo>
                  <a:lnTo>
                    <a:pt x="79609" y="972649"/>
                  </a:lnTo>
                  <a:lnTo>
                    <a:pt x="79565" y="982408"/>
                  </a:lnTo>
                  <a:lnTo>
                    <a:pt x="79521" y="992167"/>
                  </a:lnTo>
                  <a:lnTo>
                    <a:pt x="79501" y="1001902"/>
                  </a:lnTo>
                  <a:lnTo>
                    <a:pt x="78620" y="1016400"/>
                  </a:lnTo>
                  <a:lnTo>
                    <a:pt x="65327" y="1055246"/>
                  </a:lnTo>
                  <a:lnTo>
                    <a:pt x="47879" y="1062354"/>
                  </a:lnTo>
                  <a:lnTo>
                    <a:pt x="41713" y="1060450"/>
                  </a:lnTo>
                  <a:lnTo>
                    <a:pt x="21351" y="1020826"/>
                  </a:lnTo>
                  <a:lnTo>
                    <a:pt x="19938" y="993775"/>
                  </a:lnTo>
                  <a:lnTo>
                    <a:pt x="22461" y="965914"/>
                  </a:lnTo>
                  <a:lnTo>
                    <a:pt x="39173" y="915050"/>
                  </a:lnTo>
                  <a:lnTo>
                    <a:pt x="71084" y="872807"/>
                  </a:lnTo>
                  <a:lnTo>
                    <a:pt x="115383" y="853185"/>
                  </a:lnTo>
                  <a:lnTo>
                    <a:pt x="141986" y="852804"/>
                  </a:lnTo>
                  <a:close/>
                </a:path>
                <a:path w="5790565" h="1930400">
                  <a:moveTo>
                    <a:pt x="5308600" y="121792"/>
                  </a:moveTo>
                  <a:lnTo>
                    <a:pt x="5355717" y="134477"/>
                  </a:lnTo>
                  <a:lnTo>
                    <a:pt x="5393308" y="208406"/>
                  </a:lnTo>
                  <a:lnTo>
                    <a:pt x="5403343" y="245840"/>
                  </a:lnTo>
                  <a:lnTo>
                    <a:pt x="5411484" y="288289"/>
                  </a:lnTo>
                  <a:lnTo>
                    <a:pt x="5417740" y="335756"/>
                  </a:lnTo>
                  <a:lnTo>
                    <a:pt x="5422123" y="388238"/>
                  </a:lnTo>
                  <a:lnTo>
                    <a:pt x="5424644" y="445738"/>
                  </a:lnTo>
                  <a:lnTo>
                    <a:pt x="5425313" y="508253"/>
                  </a:lnTo>
                  <a:lnTo>
                    <a:pt x="5371778" y="525535"/>
                  </a:lnTo>
                  <a:lnTo>
                    <a:pt x="5318220" y="542686"/>
                  </a:lnTo>
                  <a:lnTo>
                    <a:pt x="5264614" y="559671"/>
                  </a:lnTo>
                  <a:lnTo>
                    <a:pt x="5210936" y="576452"/>
                  </a:lnTo>
                  <a:lnTo>
                    <a:pt x="5211108" y="640235"/>
                  </a:lnTo>
                  <a:lnTo>
                    <a:pt x="5212712" y="699542"/>
                  </a:lnTo>
                  <a:lnTo>
                    <a:pt x="5215752" y="754374"/>
                  </a:lnTo>
                  <a:lnTo>
                    <a:pt x="5220229" y="804734"/>
                  </a:lnTo>
                  <a:lnTo>
                    <a:pt x="5226145" y="850624"/>
                  </a:lnTo>
                  <a:lnTo>
                    <a:pt x="5233503" y="892047"/>
                  </a:lnTo>
                  <a:lnTo>
                    <a:pt x="5259740" y="981533"/>
                  </a:lnTo>
                  <a:lnTo>
                    <a:pt x="5278723" y="1017190"/>
                  </a:lnTo>
                  <a:lnTo>
                    <a:pt x="5321427" y="1037844"/>
                  </a:lnTo>
                  <a:lnTo>
                    <a:pt x="5336284" y="1030057"/>
                  </a:lnTo>
                  <a:lnTo>
                    <a:pt x="5363092" y="994052"/>
                  </a:lnTo>
                  <a:lnTo>
                    <a:pt x="5386020" y="929209"/>
                  </a:lnTo>
                  <a:lnTo>
                    <a:pt x="5396150" y="882761"/>
                  </a:lnTo>
                  <a:lnTo>
                    <a:pt x="5405399" y="826478"/>
                  </a:lnTo>
                  <a:lnTo>
                    <a:pt x="5413756" y="760349"/>
                  </a:lnTo>
                  <a:lnTo>
                    <a:pt x="5417184" y="766826"/>
                  </a:lnTo>
                  <a:lnTo>
                    <a:pt x="5420741" y="773429"/>
                  </a:lnTo>
                  <a:lnTo>
                    <a:pt x="5424170" y="780033"/>
                  </a:lnTo>
                  <a:lnTo>
                    <a:pt x="5420823" y="832557"/>
                  </a:lnTo>
                  <a:lnTo>
                    <a:pt x="5415985" y="883952"/>
                  </a:lnTo>
                  <a:lnTo>
                    <a:pt x="5409644" y="934211"/>
                  </a:lnTo>
                  <a:lnTo>
                    <a:pt x="5401789" y="983328"/>
                  </a:lnTo>
                  <a:lnTo>
                    <a:pt x="5392411" y="1031294"/>
                  </a:lnTo>
                  <a:lnTo>
                    <a:pt x="5381498" y="1078102"/>
                  </a:lnTo>
                  <a:lnTo>
                    <a:pt x="5362922" y="1139584"/>
                  </a:lnTo>
                  <a:lnTo>
                    <a:pt x="5342239" y="1185529"/>
                  </a:lnTo>
                  <a:lnTo>
                    <a:pt x="5294503" y="1230757"/>
                  </a:lnTo>
                  <a:lnTo>
                    <a:pt x="5267453" y="1229072"/>
                  </a:lnTo>
                  <a:lnTo>
                    <a:pt x="5219690" y="1169410"/>
                  </a:lnTo>
                  <a:lnTo>
                    <a:pt x="5198999" y="1111503"/>
                  </a:lnTo>
                  <a:lnTo>
                    <a:pt x="5181969" y="1037520"/>
                  </a:lnTo>
                  <a:lnTo>
                    <a:pt x="5175393" y="995335"/>
                  </a:lnTo>
                  <a:lnTo>
                    <a:pt x="5170106" y="949690"/>
                  </a:lnTo>
                  <a:lnTo>
                    <a:pt x="5166105" y="900586"/>
                  </a:lnTo>
                  <a:lnTo>
                    <a:pt x="5163387" y="848024"/>
                  </a:lnTo>
                  <a:lnTo>
                    <a:pt x="5161949" y="792007"/>
                  </a:lnTo>
                  <a:lnTo>
                    <a:pt x="5161788" y="732536"/>
                  </a:lnTo>
                  <a:lnTo>
                    <a:pt x="5162889" y="667818"/>
                  </a:lnTo>
                  <a:lnTo>
                    <a:pt x="5165240" y="606347"/>
                  </a:lnTo>
                  <a:lnTo>
                    <a:pt x="5168842" y="548117"/>
                  </a:lnTo>
                  <a:lnTo>
                    <a:pt x="5173694" y="493125"/>
                  </a:lnTo>
                  <a:lnTo>
                    <a:pt x="5179796" y="441364"/>
                  </a:lnTo>
                  <a:lnTo>
                    <a:pt x="5187148" y="392832"/>
                  </a:lnTo>
                  <a:lnTo>
                    <a:pt x="5195750" y="347524"/>
                  </a:lnTo>
                  <a:lnTo>
                    <a:pt x="5205603" y="305435"/>
                  </a:lnTo>
                  <a:lnTo>
                    <a:pt x="5227750" y="233074"/>
                  </a:lnTo>
                  <a:lnTo>
                    <a:pt x="5252291" y="178323"/>
                  </a:lnTo>
                  <a:lnTo>
                    <a:pt x="5279237" y="141218"/>
                  </a:lnTo>
                  <a:lnTo>
                    <a:pt x="5308600" y="1217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7400" y="3724402"/>
              <a:ext cx="91078" cy="1849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95400" y="2443607"/>
              <a:ext cx="6165215" cy="2011680"/>
            </a:xfrm>
            <a:custGeom>
              <a:avLst/>
              <a:gdLst/>
              <a:ahLst/>
              <a:cxnLst/>
              <a:rect l="l" t="t" r="r" b="b"/>
              <a:pathLst>
                <a:path w="6165215" h="2011679">
                  <a:moveTo>
                    <a:pt x="182372" y="937640"/>
                  </a:moveTo>
                  <a:lnTo>
                    <a:pt x="172700" y="936853"/>
                  </a:lnTo>
                  <a:lnTo>
                    <a:pt x="161766" y="937339"/>
                  </a:lnTo>
                  <a:lnTo>
                    <a:pt x="149546" y="939087"/>
                  </a:lnTo>
                  <a:lnTo>
                    <a:pt x="136016" y="942085"/>
                  </a:lnTo>
                  <a:lnTo>
                    <a:pt x="135799" y="992160"/>
                  </a:lnTo>
                  <a:lnTo>
                    <a:pt x="135581" y="1042234"/>
                  </a:lnTo>
                  <a:lnTo>
                    <a:pt x="135363" y="1092308"/>
                  </a:lnTo>
                  <a:lnTo>
                    <a:pt x="135146" y="1142383"/>
                  </a:lnTo>
                  <a:lnTo>
                    <a:pt x="134928" y="1192457"/>
                  </a:lnTo>
                  <a:lnTo>
                    <a:pt x="134710" y="1242531"/>
                  </a:lnTo>
                  <a:lnTo>
                    <a:pt x="134493" y="1292605"/>
                  </a:lnTo>
                  <a:lnTo>
                    <a:pt x="143470" y="1297318"/>
                  </a:lnTo>
                  <a:lnTo>
                    <a:pt x="180498" y="1313433"/>
                  </a:lnTo>
                  <a:lnTo>
                    <a:pt x="209220" y="1316698"/>
                  </a:lnTo>
                  <a:lnTo>
                    <a:pt x="225583" y="1310306"/>
                  </a:lnTo>
                  <a:lnTo>
                    <a:pt x="254762" y="1277746"/>
                  </a:lnTo>
                  <a:lnTo>
                    <a:pt x="275066" y="1223089"/>
                  </a:lnTo>
                  <a:lnTo>
                    <a:pt x="282321" y="1151001"/>
                  </a:lnTo>
                  <a:lnTo>
                    <a:pt x="281799" y="1123622"/>
                  </a:lnTo>
                  <a:lnTo>
                    <a:pt x="275945" y="1071008"/>
                  </a:lnTo>
                  <a:lnTo>
                    <a:pt x="263796" y="1022484"/>
                  </a:lnTo>
                  <a:lnTo>
                    <a:pt x="246116" y="984194"/>
                  </a:lnTo>
                  <a:lnTo>
                    <a:pt x="210407" y="947832"/>
                  </a:lnTo>
                  <a:lnTo>
                    <a:pt x="196806" y="941331"/>
                  </a:lnTo>
                  <a:lnTo>
                    <a:pt x="182372" y="937640"/>
                  </a:lnTo>
                  <a:close/>
                </a:path>
                <a:path w="6165215" h="2011679">
                  <a:moveTo>
                    <a:pt x="2633599" y="953769"/>
                  </a:moveTo>
                  <a:lnTo>
                    <a:pt x="2574274" y="987726"/>
                  </a:lnTo>
                  <a:lnTo>
                    <a:pt x="2548463" y="1024832"/>
                  </a:lnTo>
                  <a:lnTo>
                    <a:pt x="2525141" y="1075308"/>
                  </a:lnTo>
                  <a:lnTo>
                    <a:pt x="2512198" y="1112552"/>
                  </a:lnTo>
                  <a:lnTo>
                    <a:pt x="2500610" y="1153614"/>
                  </a:lnTo>
                  <a:lnTo>
                    <a:pt x="2490373" y="1198500"/>
                  </a:lnTo>
                  <a:lnTo>
                    <a:pt x="2481484" y="1247219"/>
                  </a:lnTo>
                  <a:lnTo>
                    <a:pt x="2473941" y="1299777"/>
                  </a:lnTo>
                  <a:lnTo>
                    <a:pt x="2467740" y="1356183"/>
                  </a:lnTo>
                  <a:lnTo>
                    <a:pt x="2462879" y="1416443"/>
                  </a:lnTo>
                  <a:lnTo>
                    <a:pt x="2459354" y="1480565"/>
                  </a:lnTo>
                  <a:lnTo>
                    <a:pt x="2457319" y="1546253"/>
                  </a:lnTo>
                  <a:lnTo>
                    <a:pt x="2457021" y="1608064"/>
                  </a:lnTo>
                  <a:lnTo>
                    <a:pt x="2458462" y="1666002"/>
                  </a:lnTo>
                  <a:lnTo>
                    <a:pt x="2461641" y="1720072"/>
                  </a:lnTo>
                  <a:lnTo>
                    <a:pt x="2466558" y="1770278"/>
                  </a:lnTo>
                  <a:lnTo>
                    <a:pt x="2473213" y="1816625"/>
                  </a:lnTo>
                  <a:lnTo>
                    <a:pt x="2481607" y="1859118"/>
                  </a:lnTo>
                  <a:lnTo>
                    <a:pt x="2491740" y="1897760"/>
                  </a:lnTo>
                  <a:lnTo>
                    <a:pt x="2510488" y="1946949"/>
                  </a:lnTo>
                  <a:lnTo>
                    <a:pt x="2532856" y="1982279"/>
                  </a:lnTo>
                  <a:lnTo>
                    <a:pt x="2588641" y="2011171"/>
                  </a:lnTo>
                  <a:lnTo>
                    <a:pt x="2621291" y="2003839"/>
                  </a:lnTo>
                  <a:lnTo>
                    <a:pt x="2651633" y="1980707"/>
                  </a:lnTo>
                  <a:lnTo>
                    <a:pt x="2679688" y="1941788"/>
                  </a:lnTo>
                  <a:lnTo>
                    <a:pt x="2705480" y="1887092"/>
                  </a:lnTo>
                  <a:lnTo>
                    <a:pt x="2727898" y="1814903"/>
                  </a:lnTo>
                  <a:lnTo>
                    <a:pt x="2737286" y="1771969"/>
                  </a:lnTo>
                  <a:lnTo>
                    <a:pt x="2745470" y="1724485"/>
                  </a:lnTo>
                  <a:lnTo>
                    <a:pt x="2752457" y="1672459"/>
                  </a:lnTo>
                  <a:lnTo>
                    <a:pt x="2758255" y="1615898"/>
                  </a:lnTo>
                  <a:lnTo>
                    <a:pt x="2762871" y="1554810"/>
                  </a:lnTo>
                  <a:lnTo>
                    <a:pt x="2766314" y="1489201"/>
                  </a:lnTo>
                  <a:lnTo>
                    <a:pt x="2768438" y="1425745"/>
                  </a:lnTo>
                  <a:lnTo>
                    <a:pt x="2769220" y="1366102"/>
                  </a:lnTo>
                  <a:lnTo>
                    <a:pt x="2768651" y="1310277"/>
                  </a:lnTo>
                  <a:lnTo>
                    <a:pt x="2766725" y="1258275"/>
                  </a:lnTo>
                  <a:lnTo>
                    <a:pt x="2763433" y="1210100"/>
                  </a:lnTo>
                  <a:lnTo>
                    <a:pt x="2758769" y="1165756"/>
                  </a:lnTo>
                  <a:lnTo>
                    <a:pt x="2752725" y="1125247"/>
                  </a:lnTo>
                  <a:lnTo>
                    <a:pt x="2736469" y="1055751"/>
                  </a:lnTo>
                  <a:lnTo>
                    <a:pt x="2717252" y="1008258"/>
                  </a:lnTo>
                  <a:lnTo>
                    <a:pt x="2693701" y="975471"/>
                  </a:lnTo>
                  <a:lnTo>
                    <a:pt x="2633599" y="953769"/>
                  </a:lnTo>
                  <a:close/>
                </a:path>
                <a:path w="6165215" h="2011679">
                  <a:moveTo>
                    <a:pt x="0" y="857503"/>
                  </a:moveTo>
                  <a:lnTo>
                    <a:pt x="43838" y="864985"/>
                  </a:lnTo>
                  <a:lnTo>
                    <a:pt x="87725" y="872204"/>
                  </a:lnTo>
                  <a:lnTo>
                    <a:pt x="131659" y="879185"/>
                  </a:lnTo>
                  <a:lnTo>
                    <a:pt x="175640" y="885951"/>
                  </a:lnTo>
                  <a:lnTo>
                    <a:pt x="206121" y="892036"/>
                  </a:lnTo>
                  <a:lnTo>
                    <a:pt x="256794" y="911205"/>
                  </a:lnTo>
                  <a:lnTo>
                    <a:pt x="294723" y="940788"/>
                  </a:lnTo>
                  <a:lnTo>
                    <a:pt x="325671" y="985262"/>
                  </a:lnTo>
                  <a:lnTo>
                    <a:pt x="349674" y="1044525"/>
                  </a:lnTo>
                  <a:lnTo>
                    <a:pt x="361588" y="1113434"/>
                  </a:lnTo>
                  <a:lnTo>
                    <a:pt x="362712" y="1151127"/>
                  </a:lnTo>
                  <a:lnTo>
                    <a:pt x="359779" y="1201106"/>
                  </a:lnTo>
                  <a:lnTo>
                    <a:pt x="352107" y="1245298"/>
                  </a:lnTo>
                  <a:lnTo>
                    <a:pt x="339673" y="1283680"/>
                  </a:lnTo>
                  <a:lnTo>
                    <a:pt x="301019" y="1341151"/>
                  </a:lnTo>
                  <a:lnTo>
                    <a:pt x="246675" y="1363805"/>
                  </a:lnTo>
                  <a:lnTo>
                    <a:pt x="213740" y="1361439"/>
                  </a:lnTo>
                  <a:lnTo>
                    <a:pt x="176784" y="1349755"/>
                  </a:lnTo>
                  <a:lnTo>
                    <a:pt x="134238" y="1328038"/>
                  </a:lnTo>
                  <a:lnTo>
                    <a:pt x="134072" y="1377174"/>
                  </a:lnTo>
                  <a:lnTo>
                    <a:pt x="133881" y="1426292"/>
                  </a:lnTo>
                  <a:lnTo>
                    <a:pt x="133672" y="1475403"/>
                  </a:lnTo>
                  <a:lnTo>
                    <a:pt x="133450" y="1524521"/>
                  </a:lnTo>
                  <a:lnTo>
                    <a:pt x="133222" y="1573656"/>
                  </a:lnTo>
                  <a:lnTo>
                    <a:pt x="133651" y="1609776"/>
                  </a:lnTo>
                  <a:lnTo>
                    <a:pt x="138223" y="1660346"/>
                  </a:lnTo>
                  <a:lnTo>
                    <a:pt x="158734" y="1699275"/>
                  </a:lnTo>
                  <a:lnTo>
                    <a:pt x="193802" y="1714499"/>
                  </a:lnTo>
                  <a:lnTo>
                    <a:pt x="199771" y="1716023"/>
                  </a:lnTo>
                  <a:lnTo>
                    <a:pt x="199771" y="1723643"/>
                  </a:lnTo>
                  <a:lnTo>
                    <a:pt x="199771" y="1731390"/>
                  </a:lnTo>
                  <a:lnTo>
                    <a:pt x="199644" y="1739137"/>
                  </a:lnTo>
                  <a:lnTo>
                    <a:pt x="149661" y="1727017"/>
                  </a:lnTo>
                  <a:lnTo>
                    <a:pt x="99726" y="1714658"/>
                  </a:lnTo>
                  <a:lnTo>
                    <a:pt x="49839" y="1702061"/>
                  </a:lnTo>
                  <a:lnTo>
                    <a:pt x="0" y="1689226"/>
                  </a:lnTo>
                  <a:lnTo>
                    <a:pt x="0" y="1681733"/>
                  </a:lnTo>
                  <a:lnTo>
                    <a:pt x="0" y="1674113"/>
                  </a:lnTo>
                  <a:lnTo>
                    <a:pt x="0" y="1666620"/>
                  </a:lnTo>
                  <a:lnTo>
                    <a:pt x="5841" y="1668017"/>
                  </a:lnTo>
                  <a:lnTo>
                    <a:pt x="11684" y="1669541"/>
                  </a:lnTo>
                  <a:lnTo>
                    <a:pt x="17525" y="1671065"/>
                  </a:lnTo>
                  <a:lnTo>
                    <a:pt x="31242" y="1672425"/>
                  </a:lnTo>
                  <a:lnTo>
                    <a:pt x="59816" y="1647189"/>
                  </a:lnTo>
                  <a:lnTo>
                    <a:pt x="66424" y="1590593"/>
                  </a:lnTo>
                  <a:lnTo>
                    <a:pt x="67035" y="1508979"/>
                  </a:lnTo>
                  <a:lnTo>
                    <a:pt x="67147" y="1459796"/>
                  </a:lnTo>
                  <a:lnTo>
                    <a:pt x="67263" y="1410614"/>
                  </a:lnTo>
                  <a:lnTo>
                    <a:pt x="67382" y="1361434"/>
                  </a:lnTo>
                  <a:lnTo>
                    <a:pt x="67503" y="1312256"/>
                  </a:lnTo>
                  <a:lnTo>
                    <a:pt x="67624" y="1263081"/>
                  </a:lnTo>
                  <a:lnTo>
                    <a:pt x="67745" y="1213910"/>
                  </a:lnTo>
                  <a:lnTo>
                    <a:pt x="67864" y="1164742"/>
                  </a:lnTo>
                  <a:lnTo>
                    <a:pt x="67980" y="1115579"/>
                  </a:lnTo>
                  <a:lnTo>
                    <a:pt x="68092" y="1066422"/>
                  </a:lnTo>
                  <a:lnTo>
                    <a:pt x="68199" y="1017269"/>
                  </a:lnTo>
                  <a:lnTo>
                    <a:pt x="67679" y="981384"/>
                  </a:lnTo>
                  <a:lnTo>
                    <a:pt x="63019" y="931473"/>
                  </a:lnTo>
                  <a:lnTo>
                    <a:pt x="41814" y="894175"/>
                  </a:lnTo>
                  <a:lnTo>
                    <a:pt x="11937" y="882268"/>
                  </a:lnTo>
                  <a:lnTo>
                    <a:pt x="5968" y="881252"/>
                  </a:lnTo>
                  <a:lnTo>
                    <a:pt x="0" y="880237"/>
                  </a:lnTo>
                  <a:lnTo>
                    <a:pt x="0" y="872616"/>
                  </a:lnTo>
                  <a:lnTo>
                    <a:pt x="0" y="864996"/>
                  </a:lnTo>
                  <a:lnTo>
                    <a:pt x="0" y="857503"/>
                  </a:lnTo>
                  <a:close/>
                </a:path>
                <a:path w="6165215" h="2011679">
                  <a:moveTo>
                    <a:pt x="1830324" y="957706"/>
                  </a:moveTo>
                  <a:lnTo>
                    <a:pt x="1834261" y="957579"/>
                  </a:lnTo>
                  <a:lnTo>
                    <a:pt x="1838198" y="957452"/>
                  </a:lnTo>
                  <a:lnTo>
                    <a:pt x="1842135" y="957326"/>
                  </a:lnTo>
                  <a:lnTo>
                    <a:pt x="1840095" y="1008155"/>
                  </a:lnTo>
                  <a:lnTo>
                    <a:pt x="1809503" y="1770604"/>
                  </a:lnTo>
                  <a:lnTo>
                    <a:pt x="1807464" y="1821433"/>
                  </a:lnTo>
                  <a:lnTo>
                    <a:pt x="1806128" y="1860438"/>
                  </a:lnTo>
                  <a:lnTo>
                    <a:pt x="1805543" y="1891347"/>
                  </a:lnTo>
                  <a:lnTo>
                    <a:pt x="1805695" y="1914159"/>
                  </a:lnTo>
                  <a:lnTo>
                    <a:pt x="1814576" y="1955861"/>
                  </a:lnTo>
                  <a:lnTo>
                    <a:pt x="1846830" y="1976372"/>
                  </a:lnTo>
                  <a:lnTo>
                    <a:pt x="1861566" y="1978913"/>
                  </a:lnTo>
                  <a:lnTo>
                    <a:pt x="1861280" y="1985962"/>
                  </a:lnTo>
                  <a:lnTo>
                    <a:pt x="1860994" y="1993010"/>
                  </a:lnTo>
                  <a:lnTo>
                    <a:pt x="1860708" y="2000059"/>
                  </a:lnTo>
                  <a:lnTo>
                    <a:pt x="1860423" y="2007107"/>
                  </a:lnTo>
                  <a:lnTo>
                    <a:pt x="1815560" y="2003222"/>
                  </a:lnTo>
                  <a:lnTo>
                    <a:pt x="1770697" y="1999170"/>
                  </a:lnTo>
                  <a:lnTo>
                    <a:pt x="1725834" y="1994927"/>
                  </a:lnTo>
                  <a:lnTo>
                    <a:pt x="1680972" y="1990470"/>
                  </a:lnTo>
                  <a:lnTo>
                    <a:pt x="1681257" y="1983612"/>
                  </a:lnTo>
                  <a:lnTo>
                    <a:pt x="1681543" y="1976754"/>
                  </a:lnTo>
                  <a:lnTo>
                    <a:pt x="1681829" y="1969896"/>
                  </a:lnTo>
                  <a:lnTo>
                    <a:pt x="1682114" y="1963038"/>
                  </a:lnTo>
                  <a:lnTo>
                    <a:pt x="1697519" y="1963160"/>
                  </a:lnTo>
                  <a:lnTo>
                    <a:pt x="1735042" y="1942814"/>
                  </a:lnTo>
                  <a:lnTo>
                    <a:pt x="1745408" y="1890442"/>
                  </a:lnTo>
                  <a:lnTo>
                    <a:pt x="1749298" y="1817369"/>
                  </a:lnTo>
                  <a:lnTo>
                    <a:pt x="1751272" y="1767496"/>
                  </a:lnTo>
                  <a:lnTo>
                    <a:pt x="1753245" y="1717628"/>
                  </a:lnTo>
                  <a:lnTo>
                    <a:pt x="1755218" y="1667764"/>
                  </a:lnTo>
                  <a:lnTo>
                    <a:pt x="1757188" y="1617902"/>
                  </a:lnTo>
                  <a:lnTo>
                    <a:pt x="1759157" y="1568043"/>
                  </a:lnTo>
                  <a:lnTo>
                    <a:pt x="1761123" y="1518183"/>
                  </a:lnTo>
                  <a:lnTo>
                    <a:pt x="1763085" y="1468324"/>
                  </a:lnTo>
                  <a:lnTo>
                    <a:pt x="1765043" y="1418462"/>
                  </a:lnTo>
                  <a:lnTo>
                    <a:pt x="1766996" y="1368598"/>
                  </a:lnTo>
                  <a:lnTo>
                    <a:pt x="1768945" y="1318730"/>
                  </a:lnTo>
                  <a:lnTo>
                    <a:pt x="1770888" y="1268856"/>
                  </a:lnTo>
                  <a:lnTo>
                    <a:pt x="1772671" y="1218376"/>
                  </a:lnTo>
                  <a:lnTo>
                    <a:pt x="1773634" y="1177813"/>
                  </a:lnTo>
                  <a:lnTo>
                    <a:pt x="1773763" y="1147181"/>
                  </a:lnTo>
                  <a:lnTo>
                    <a:pt x="1773047" y="1126489"/>
                  </a:lnTo>
                  <a:lnTo>
                    <a:pt x="1761236" y="1083944"/>
                  </a:lnTo>
                  <a:lnTo>
                    <a:pt x="1756029" y="1080389"/>
                  </a:lnTo>
                  <a:lnTo>
                    <a:pt x="1749933" y="1080389"/>
                  </a:lnTo>
                  <a:lnTo>
                    <a:pt x="1742592" y="1081952"/>
                  </a:lnTo>
                  <a:lnTo>
                    <a:pt x="1733883" y="1086421"/>
                  </a:lnTo>
                  <a:lnTo>
                    <a:pt x="1723769" y="1093747"/>
                  </a:lnTo>
                  <a:lnTo>
                    <a:pt x="1712214" y="1103883"/>
                  </a:lnTo>
                  <a:lnTo>
                    <a:pt x="1710817" y="1096264"/>
                  </a:lnTo>
                  <a:lnTo>
                    <a:pt x="1709293" y="1088643"/>
                  </a:lnTo>
                  <a:lnTo>
                    <a:pt x="1707769" y="1080896"/>
                  </a:lnTo>
                  <a:lnTo>
                    <a:pt x="1738473" y="1050522"/>
                  </a:lnTo>
                  <a:lnTo>
                    <a:pt x="1769094" y="1019825"/>
                  </a:lnTo>
                  <a:lnTo>
                    <a:pt x="1799691" y="988867"/>
                  </a:lnTo>
                  <a:lnTo>
                    <a:pt x="1830324" y="957706"/>
                  </a:lnTo>
                  <a:close/>
                </a:path>
                <a:path w="6165215" h="2011679">
                  <a:moveTo>
                    <a:pt x="6041390" y="23240"/>
                  </a:moveTo>
                  <a:lnTo>
                    <a:pt x="6056747" y="17502"/>
                  </a:lnTo>
                  <a:lnTo>
                    <a:pt x="6072139" y="11715"/>
                  </a:lnTo>
                  <a:lnTo>
                    <a:pt x="6087556" y="5881"/>
                  </a:lnTo>
                  <a:lnTo>
                    <a:pt x="6102984" y="0"/>
                  </a:lnTo>
                  <a:lnTo>
                    <a:pt x="6111802" y="50586"/>
                  </a:lnTo>
                  <a:lnTo>
                    <a:pt x="6120622" y="101215"/>
                  </a:lnTo>
                  <a:lnTo>
                    <a:pt x="6129447" y="151882"/>
                  </a:lnTo>
                  <a:lnTo>
                    <a:pt x="6138278" y="202582"/>
                  </a:lnTo>
                  <a:lnTo>
                    <a:pt x="6147118" y="253311"/>
                  </a:lnTo>
                  <a:lnTo>
                    <a:pt x="6155969" y="304064"/>
                  </a:lnTo>
                  <a:lnTo>
                    <a:pt x="6164833" y="354838"/>
                  </a:lnTo>
                  <a:lnTo>
                    <a:pt x="6161405" y="356107"/>
                  </a:lnTo>
                  <a:lnTo>
                    <a:pt x="6157849" y="357377"/>
                  </a:lnTo>
                  <a:lnTo>
                    <a:pt x="6154420" y="358520"/>
                  </a:lnTo>
                  <a:lnTo>
                    <a:pt x="6131790" y="305968"/>
                  </a:lnTo>
                  <a:lnTo>
                    <a:pt x="6109208" y="253476"/>
                  </a:lnTo>
                  <a:lnTo>
                    <a:pt x="6086625" y="201054"/>
                  </a:lnTo>
                  <a:lnTo>
                    <a:pt x="6063996" y="148716"/>
                  </a:lnTo>
                  <a:lnTo>
                    <a:pt x="6050976" y="193770"/>
                  </a:lnTo>
                  <a:lnTo>
                    <a:pt x="6037946" y="238764"/>
                  </a:lnTo>
                  <a:lnTo>
                    <a:pt x="6024895" y="283702"/>
                  </a:lnTo>
                  <a:lnTo>
                    <a:pt x="6011813" y="328586"/>
                  </a:lnTo>
                  <a:lnTo>
                    <a:pt x="5998688" y="373421"/>
                  </a:lnTo>
                  <a:lnTo>
                    <a:pt x="5985509" y="418210"/>
                  </a:lnTo>
                  <a:lnTo>
                    <a:pt x="5982081" y="419353"/>
                  </a:lnTo>
                  <a:lnTo>
                    <a:pt x="5978779" y="420496"/>
                  </a:lnTo>
                  <a:lnTo>
                    <a:pt x="5975350" y="421639"/>
                  </a:lnTo>
                  <a:lnTo>
                    <a:pt x="5983672" y="371991"/>
                  </a:lnTo>
                  <a:lnTo>
                    <a:pt x="5991973" y="322296"/>
                  </a:lnTo>
                  <a:lnTo>
                    <a:pt x="6000252" y="272556"/>
                  </a:lnTo>
                  <a:lnTo>
                    <a:pt x="6008512" y="222773"/>
                  </a:lnTo>
                  <a:lnTo>
                    <a:pt x="6016755" y="172949"/>
                  </a:lnTo>
                  <a:lnTo>
                    <a:pt x="6024981" y="123084"/>
                  </a:lnTo>
                  <a:lnTo>
                    <a:pt x="6033192" y="73181"/>
                  </a:lnTo>
                  <a:lnTo>
                    <a:pt x="6041390" y="23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0833" y="3381375"/>
              <a:ext cx="212089" cy="2465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71873" y="2814192"/>
              <a:ext cx="2668905" cy="1699895"/>
            </a:xfrm>
            <a:custGeom>
              <a:avLst/>
              <a:gdLst/>
              <a:ahLst/>
              <a:cxnLst/>
              <a:rect l="l" t="t" r="r" b="b"/>
              <a:pathLst>
                <a:path w="2668904" h="1699895">
                  <a:moveTo>
                    <a:pt x="266396" y="521843"/>
                  </a:moveTo>
                  <a:lnTo>
                    <a:pt x="336195" y="540397"/>
                  </a:lnTo>
                  <a:lnTo>
                    <a:pt x="367208" y="570233"/>
                  </a:lnTo>
                  <a:lnTo>
                    <a:pt x="395631" y="613888"/>
                  </a:lnTo>
                  <a:lnTo>
                    <a:pt x="421463" y="671449"/>
                  </a:lnTo>
                  <a:lnTo>
                    <a:pt x="435740" y="713559"/>
                  </a:lnTo>
                  <a:lnTo>
                    <a:pt x="447718" y="758632"/>
                  </a:lnTo>
                  <a:lnTo>
                    <a:pt x="457407" y="806655"/>
                  </a:lnTo>
                  <a:lnTo>
                    <a:pt x="464818" y="857615"/>
                  </a:lnTo>
                  <a:lnTo>
                    <a:pt x="469960" y="911497"/>
                  </a:lnTo>
                  <a:lnTo>
                    <a:pt x="472844" y="968289"/>
                  </a:lnTo>
                  <a:lnTo>
                    <a:pt x="473482" y="1027977"/>
                  </a:lnTo>
                  <a:lnTo>
                    <a:pt x="471882" y="1090549"/>
                  </a:lnTo>
                  <a:lnTo>
                    <a:pt x="468635" y="1148063"/>
                  </a:lnTo>
                  <a:lnTo>
                    <a:pt x="463796" y="1203419"/>
                  </a:lnTo>
                  <a:lnTo>
                    <a:pt x="457357" y="1256603"/>
                  </a:lnTo>
                  <a:lnTo>
                    <a:pt x="449306" y="1307602"/>
                  </a:lnTo>
                  <a:lnTo>
                    <a:pt x="439632" y="1356401"/>
                  </a:lnTo>
                  <a:lnTo>
                    <a:pt x="428326" y="1402987"/>
                  </a:lnTo>
                  <a:lnTo>
                    <a:pt x="415376" y="1447347"/>
                  </a:lnTo>
                  <a:lnTo>
                    <a:pt x="400773" y="1489467"/>
                  </a:lnTo>
                  <a:lnTo>
                    <a:pt x="384506" y="1529334"/>
                  </a:lnTo>
                  <a:lnTo>
                    <a:pt x="353157" y="1591363"/>
                  </a:lnTo>
                  <a:lnTo>
                    <a:pt x="320071" y="1639391"/>
                  </a:lnTo>
                  <a:lnTo>
                    <a:pt x="285248" y="1673434"/>
                  </a:lnTo>
                  <a:lnTo>
                    <a:pt x="248687" y="1693511"/>
                  </a:lnTo>
                  <a:lnTo>
                    <a:pt x="210389" y="1699641"/>
                  </a:lnTo>
                  <a:lnTo>
                    <a:pt x="172417" y="1692173"/>
                  </a:lnTo>
                  <a:lnTo>
                    <a:pt x="137560" y="1671660"/>
                  </a:lnTo>
                  <a:lnTo>
                    <a:pt x="105763" y="1638193"/>
                  </a:lnTo>
                  <a:lnTo>
                    <a:pt x="76972" y="1591863"/>
                  </a:lnTo>
                  <a:lnTo>
                    <a:pt x="51131" y="1532763"/>
                  </a:lnTo>
                  <a:lnTo>
                    <a:pt x="37147" y="1490750"/>
                  </a:lnTo>
                  <a:lnTo>
                    <a:pt x="25390" y="1445861"/>
                  </a:lnTo>
                  <a:lnTo>
                    <a:pt x="15859" y="1398087"/>
                  </a:lnTo>
                  <a:lnTo>
                    <a:pt x="8554" y="1347422"/>
                  </a:lnTo>
                  <a:lnTo>
                    <a:pt x="3476" y="1293857"/>
                  </a:lnTo>
                  <a:lnTo>
                    <a:pt x="625" y="1237386"/>
                  </a:lnTo>
                  <a:lnTo>
                    <a:pt x="0" y="1178001"/>
                  </a:lnTo>
                  <a:lnTo>
                    <a:pt x="1601" y="1115695"/>
                  </a:lnTo>
                  <a:lnTo>
                    <a:pt x="5011" y="1058863"/>
                  </a:lnTo>
                  <a:lnTo>
                    <a:pt x="10246" y="1004269"/>
                  </a:lnTo>
                  <a:lnTo>
                    <a:pt x="17307" y="951902"/>
                  </a:lnTo>
                  <a:lnTo>
                    <a:pt x="26192" y="901753"/>
                  </a:lnTo>
                  <a:lnTo>
                    <a:pt x="36902" y="853810"/>
                  </a:lnTo>
                  <a:lnTo>
                    <a:pt x="49438" y="808063"/>
                  </a:lnTo>
                  <a:lnTo>
                    <a:pt x="63798" y="764502"/>
                  </a:lnTo>
                  <a:lnTo>
                    <a:pt x="79983" y="723116"/>
                  </a:lnTo>
                  <a:lnTo>
                    <a:pt x="97994" y="683895"/>
                  </a:lnTo>
                  <a:lnTo>
                    <a:pt x="128590" y="629173"/>
                  </a:lnTo>
                  <a:lnTo>
                    <a:pt x="160673" y="585576"/>
                  </a:lnTo>
                  <a:lnTo>
                    <a:pt x="194298" y="553135"/>
                  </a:lnTo>
                  <a:lnTo>
                    <a:pt x="229521" y="531881"/>
                  </a:lnTo>
                  <a:lnTo>
                    <a:pt x="266396" y="521843"/>
                  </a:lnTo>
                  <a:close/>
                </a:path>
                <a:path w="2668904" h="1699895">
                  <a:moveTo>
                    <a:pt x="2563445" y="23368"/>
                  </a:moveTo>
                  <a:lnTo>
                    <a:pt x="2582495" y="17555"/>
                  </a:lnTo>
                  <a:lnTo>
                    <a:pt x="2601545" y="11731"/>
                  </a:lnTo>
                  <a:lnTo>
                    <a:pt x="2620595" y="5883"/>
                  </a:lnTo>
                  <a:lnTo>
                    <a:pt x="2639645" y="0"/>
                  </a:lnTo>
                  <a:lnTo>
                    <a:pt x="2643782" y="50478"/>
                  </a:lnTo>
                  <a:lnTo>
                    <a:pt x="2647921" y="101000"/>
                  </a:lnTo>
                  <a:lnTo>
                    <a:pt x="2652065" y="151565"/>
                  </a:lnTo>
                  <a:lnTo>
                    <a:pt x="2656215" y="202170"/>
                  </a:lnTo>
                  <a:lnTo>
                    <a:pt x="2660374" y="252813"/>
                  </a:lnTo>
                  <a:lnTo>
                    <a:pt x="2664544" y="303491"/>
                  </a:lnTo>
                  <a:lnTo>
                    <a:pt x="2668728" y="354203"/>
                  </a:lnTo>
                  <a:lnTo>
                    <a:pt x="2664791" y="355346"/>
                  </a:lnTo>
                  <a:lnTo>
                    <a:pt x="2660727" y="356489"/>
                  </a:lnTo>
                  <a:lnTo>
                    <a:pt x="2656790" y="357505"/>
                  </a:lnTo>
                  <a:lnTo>
                    <a:pt x="2643375" y="309577"/>
                  </a:lnTo>
                  <a:lnTo>
                    <a:pt x="2630009" y="261704"/>
                  </a:lnTo>
                  <a:lnTo>
                    <a:pt x="2616678" y="213890"/>
                  </a:lnTo>
                  <a:lnTo>
                    <a:pt x="2603370" y="166143"/>
                  </a:lnTo>
                  <a:lnTo>
                    <a:pt x="2590070" y="118469"/>
                  </a:lnTo>
                  <a:lnTo>
                    <a:pt x="2576767" y="70875"/>
                  </a:lnTo>
                  <a:lnTo>
                    <a:pt x="2563445" y="23368"/>
                  </a:lnTo>
                  <a:close/>
                </a:path>
                <a:path w="2668904" h="1699895">
                  <a:moveTo>
                    <a:pt x="1354405" y="338455"/>
                  </a:moveTo>
                  <a:lnTo>
                    <a:pt x="1373856" y="334262"/>
                  </a:lnTo>
                  <a:lnTo>
                    <a:pt x="1393330" y="330057"/>
                  </a:lnTo>
                  <a:lnTo>
                    <a:pt x="1412805" y="325828"/>
                  </a:lnTo>
                  <a:lnTo>
                    <a:pt x="1432256" y="321564"/>
                  </a:lnTo>
                  <a:lnTo>
                    <a:pt x="1436554" y="374617"/>
                  </a:lnTo>
                  <a:lnTo>
                    <a:pt x="1440821" y="427731"/>
                  </a:lnTo>
                  <a:lnTo>
                    <a:pt x="1445067" y="480901"/>
                  </a:lnTo>
                  <a:lnTo>
                    <a:pt x="1449302" y="534124"/>
                  </a:lnTo>
                  <a:lnTo>
                    <a:pt x="1453537" y="587396"/>
                  </a:lnTo>
                  <a:lnTo>
                    <a:pt x="1457783" y="640715"/>
                  </a:lnTo>
                  <a:lnTo>
                    <a:pt x="1453719" y="641477"/>
                  </a:lnTo>
                  <a:lnTo>
                    <a:pt x="1449655" y="642239"/>
                  </a:lnTo>
                  <a:lnTo>
                    <a:pt x="1445591" y="643001"/>
                  </a:lnTo>
                  <a:lnTo>
                    <a:pt x="1430379" y="591937"/>
                  </a:lnTo>
                  <a:lnTo>
                    <a:pt x="1415205" y="540987"/>
                  </a:lnTo>
                  <a:lnTo>
                    <a:pt x="1400046" y="490156"/>
                  </a:lnTo>
                  <a:lnTo>
                    <a:pt x="1384875" y="439452"/>
                  </a:lnTo>
                  <a:lnTo>
                    <a:pt x="1369670" y="388883"/>
                  </a:lnTo>
                  <a:lnTo>
                    <a:pt x="1354405" y="33845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7550" y="2503144"/>
              <a:ext cx="80518" cy="2402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83130" y="2563622"/>
              <a:ext cx="5312410" cy="1807210"/>
            </a:xfrm>
            <a:custGeom>
              <a:avLst/>
              <a:gdLst/>
              <a:ahLst/>
              <a:cxnLst/>
              <a:rect l="l" t="t" r="r" b="b"/>
              <a:pathLst>
                <a:path w="5312409" h="1807210">
                  <a:moveTo>
                    <a:pt x="5260848" y="5333"/>
                  </a:moveTo>
                  <a:lnTo>
                    <a:pt x="5265928" y="3555"/>
                  </a:lnTo>
                  <a:lnTo>
                    <a:pt x="5271008" y="1777"/>
                  </a:lnTo>
                  <a:lnTo>
                    <a:pt x="5275961" y="0"/>
                  </a:lnTo>
                  <a:lnTo>
                    <a:pt x="5275413" y="51054"/>
                  </a:lnTo>
                  <a:lnTo>
                    <a:pt x="5274864" y="102108"/>
                  </a:lnTo>
                  <a:lnTo>
                    <a:pt x="5274314" y="153162"/>
                  </a:lnTo>
                  <a:lnTo>
                    <a:pt x="5273763" y="204216"/>
                  </a:lnTo>
                  <a:lnTo>
                    <a:pt x="5273211" y="255271"/>
                  </a:lnTo>
                  <a:lnTo>
                    <a:pt x="5272657" y="306326"/>
                  </a:lnTo>
                  <a:lnTo>
                    <a:pt x="5272102" y="357381"/>
                  </a:lnTo>
                  <a:lnTo>
                    <a:pt x="5271547" y="408437"/>
                  </a:lnTo>
                  <a:lnTo>
                    <a:pt x="5270990" y="459493"/>
                  </a:lnTo>
                  <a:lnTo>
                    <a:pt x="5270432" y="510550"/>
                  </a:lnTo>
                  <a:lnTo>
                    <a:pt x="5269874" y="561607"/>
                  </a:lnTo>
                  <a:lnTo>
                    <a:pt x="5269315" y="612666"/>
                  </a:lnTo>
                  <a:lnTo>
                    <a:pt x="5268755" y="663724"/>
                  </a:lnTo>
                  <a:lnTo>
                    <a:pt x="5268195" y="714784"/>
                  </a:lnTo>
                  <a:lnTo>
                    <a:pt x="5267634" y="765845"/>
                  </a:lnTo>
                  <a:lnTo>
                    <a:pt x="5267072" y="816906"/>
                  </a:lnTo>
                  <a:lnTo>
                    <a:pt x="5266511" y="867969"/>
                  </a:lnTo>
                  <a:lnTo>
                    <a:pt x="5265948" y="919032"/>
                  </a:lnTo>
                  <a:lnTo>
                    <a:pt x="5265386" y="970097"/>
                  </a:lnTo>
                  <a:lnTo>
                    <a:pt x="5264823" y="1021163"/>
                  </a:lnTo>
                  <a:lnTo>
                    <a:pt x="5264260" y="1072230"/>
                  </a:lnTo>
                  <a:lnTo>
                    <a:pt x="5263697" y="1123299"/>
                  </a:lnTo>
                  <a:lnTo>
                    <a:pt x="5263134" y="1174369"/>
                  </a:lnTo>
                  <a:lnTo>
                    <a:pt x="5262421" y="1254879"/>
                  </a:lnTo>
                  <a:lnTo>
                    <a:pt x="5262197" y="1317910"/>
                  </a:lnTo>
                  <a:lnTo>
                    <a:pt x="5262473" y="1363464"/>
                  </a:lnTo>
                  <a:lnTo>
                    <a:pt x="5264576" y="1409348"/>
                  </a:lnTo>
                  <a:lnTo>
                    <a:pt x="5274564" y="1453769"/>
                  </a:lnTo>
                  <a:lnTo>
                    <a:pt x="5278882" y="1457833"/>
                  </a:lnTo>
                  <a:lnTo>
                    <a:pt x="5283962" y="1456563"/>
                  </a:lnTo>
                  <a:lnTo>
                    <a:pt x="5289012" y="1454134"/>
                  </a:lnTo>
                  <a:lnTo>
                    <a:pt x="5294836" y="1449133"/>
                  </a:lnTo>
                  <a:lnTo>
                    <a:pt x="5301446" y="1441561"/>
                  </a:lnTo>
                  <a:lnTo>
                    <a:pt x="5308854" y="1431416"/>
                  </a:lnTo>
                  <a:lnTo>
                    <a:pt x="5309711" y="1440922"/>
                  </a:lnTo>
                  <a:lnTo>
                    <a:pt x="5310568" y="1450403"/>
                  </a:lnTo>
                  <a:lnTo>
                    <a:pt x="5311425" y="1459884"/>
                  </a:lnTo>
                  <a:lnTo>
                    <a:pt x="5312283" y="1469389"/>
                  </a:lnTo>
                  <a:lnTo>
                    <a:pt x="5288583" y="1506604"/>
                  </a:lnTo>
                  <a:lnTo>
                    <a:pt x="5264896" y="1543748"/>
                  </a:lnTo>
                  <a:lnTo>
                    <a:pt x="5241184" y="1580796"/>
                  </a:lnTo>
                  <a:lnTo>
                    <a:pt x="5217414" y="1617726"/>
                  </a:lnTo>
                  <a:lnTo>
                    <a:pt x="5212080" y="1618869"/>
                  </a:lnTo>
                  <a:lnTo>
                    <a:pt x="5206873" y="1620139"/>
                  </a:lnTo>
                  <a:lnTo>
                    <a:pt x="5201539" y="1621408"/>
                  </a:lnTo>
                  <a:lnTo>
                    <a:pt x="5201939" y="1585215"/>
                  </a:lnTo>
                  <a:lnTo>
                    <a:pt x="5202364" y="1549034"/>
                  </a:lnTo>
                  <a:lnTo>
                    <a:pt x="5202789" y="1512877"/>
                  </a:lnTo>
                  <a:lnTo>
                    <a:pt x="5203190" y="1476755"/>
                  </a:lnTo>
                  <a:lnTo>
                    <a:pt x="5191303" y="1515429"/>
                  </a:lnTo>
                  <a:lnTo>
                    <a:pt x="5168149" y="1576250"/>
                  </a:lnTo>
                  <a:lnTo>
                    <a:pt x="5145405" y="1615707"/>
                  </a:lnTo>
                  <a:lnTo>
                    <a:pt x="5108829" y="1642871"/>
                  </a:lnTo>
                  <a:lnTo>
                    <a:pt x="5083871" y="1639996"/>
                  </a:lnTo>
                  <a:lnTo>
                    <a:pt x="5039623" y="1581667"/>
                  </a:lnTo>
                  <a:lnTo>
                    <a:pt x="5020310" y="1526285"/>
                  </a:lnTo>
                  <a:lnTo>
                    <a:pt x="5010628" y="1488053"/>
                  </a:lnTo>
                  <a:lnTo>
                    <a:pt x="5002588" y="1446291"/>
                  </a:lnTo>
                  <a:lnTo>
                    <a:pt x="4996183" y="1400999"/>
                  </a:lnTo>
                  <a:lnTo>
                    <a:pt x="4991407" y="1352176"/>
                  </a:lnTo>
                  <a:lnTo>
                    <a:pt x="4988252" y="1299824"/>
                  </a:lnTo>
                  <a:lnTo>
                    <a:pt x="4986713" y="1243941"/>
                  </a:lnTo>
                  <a:lnTo>
                    <a:pt x="4986782" y="1184528"/>
                  </a:lnTo>
                  <a:lnTo>
                    <a:pt x="4988240" y="1131337"/>
                  </a:lnTo>
                  <a:lnTo>
                    <a:pt x="4990998" y="1078914"/>
                  </a:lnTo>
                  <a:lnTo>
                    <a:pt x="4995057" y="1027257"/>
                  </a:lnTo>
                  <a:lnTo>
                    <a:pt x="5000418" y="976360"/>
                  </a:lnTo>
                  <a:lnTo>
                    <a:pt x="5007083" y="926219"/>
                  </a:lnTo>
                  <a:lnTo>
                    <a:pt x="5015053" y="876829"/>
                  </a:lnTo>
                  <a:lnTo>
                    <a:pt x="5024330" y="828187"/>
                  </a:lnTo>
                  <a:lnTo>
                    <a:pt x="5034915" y="780288"/>
                  </a:lnTo>
                  <a:lnTo>
                    <a:pt x="5053788" y="710784"/>
                  </a:lnTo>
                  <a:lnTo>
                    <a:pt x="5074313" y="654850"/>
                  </a:lnTo>
                  <a:lnTo>
                    <a:pt x="5096527" y="612523"/>
                  </a:lnTo>
                  <a:lnTo>
                    <a:pt x="5146167" y="568832"/>
                  </a:lnTo>
                  <a:lnTo>
                    <a:pt x="5165768" y="568100"/>
                  </a:lnTo>
                  <a:lnTo>
                    <a:pt x="5183441" y="578500"/>
                  </a:lnTo>
                  <a:lnTo>
                    <a:pt x="5199209" y="600069"/>
                  </a:lnTo>
                  <a:lnTo>
                    <a:pt x="5213096" y="632840"/>
                  </a:lnTo>
                  <a:lnTo>
                    <a:pt x="5213667" y="586168"/>
                  </a:lnTo>
                  <a:lnTo>
                    <a:pt x="5214239" y="539495"/>
                  </a:lnTo>
                  <a:lnTo>
                    <a:pt x="5214810" y="492823"/>
                  </a:lnTo>
                  <a:lnTo>
                    <a:pt x="5215382" y="446150"/>
                  </a:lnTo>
                  <a:lnTo>
                    <a:pt x="5216094" y="367805"/>
                  </a:lnTo>
                  <a:lnTo>
                    <a:pt x="5216318" y="306308"/>
                  </a:lnTo>
                  <a:lnTo>
                    <a:pt x="5216042" y="261645"/>
                  </a:lnTo>
                  <a:lnTo>
                    <a:pt x="5214016" y="215947"/>
                  </a:lnTo>
                  <a:lnTo>
                    <a:pt x="5204460" y="173989"/>
                  </a:lnTo>
                  <a:lnTo>
                    <a:pt x="5200015" y="170814"/>
                  </a:lnTo>
                  <a:lnTo>
                    <a:pt x="5194554" y="172592"/>
                  </a:lnTo>
                  <a:lnTo>
                    <a:pt x="5189811" y="175331"/>
                  </a:lnTo>
                  <a:lnTo>
                    <a:pt x="5184330" y="180498"/>
                  </a:lnTo>
                  <a:lnTo>
                    <a:pt x="5178087" y="188094"/>
                  </a:lnTo>
                  <a:lnTo>
                    <a:pt x="5171059" y="198119"/>
                  </a:lnTo>
                  <a:lnTo>
                    <a:pt x="5170086" y="188878"/>
                  </a:lnTo>
                  <a:lnTo>
                    <a:pt x="5169090" y="179625"/>
                  </a:lnTo>
                  <a:lnTo>
                    <a:pt x="5168094" y="170348"/>
                  </a:lnTo>
                  <a:lnTo>
                    <a:pt x="5167122" y="161036"/>
                  </a:lnTo>
                  <a:lnTo>
                    <a:pt x="5190624" y="122295"/>
                  </a:lnTo>
                  <a:lnTo>
                    <a:pt x="5214080" y="83423"/>
                  </a:lnTo>
                  <a:lnTo>
                    <a:pt x="5237487" y="44432"/>
                  </a:lnTo>
                  <a:lnTo>
                    <a:pt x="5260848" y="5333"/>
                  </a:lnTo>
                  <a:close/>
                </a:path>
                <a:path w="5312409" h="1807210">
                  <a:moveTo>
                    <a:pt x="4201668" y="344297"/>
                  </a:moveTo>
                  <a:lnTo>
                    <a:pt x="4207002" y="342773"/>
                  </a:lnTo>
                  <a:lnTo>
                    <a:pt x="4212208" y="341249"/>
                  </a:lnTo>
                  <a:lnTo>
                    <a:pt x="4217543" y="339725"/>
                  </a:lnTo>
                  <a:lnTo>
                    <a:pt x="4216230" y="391350"/>
                  </a:lnTo>
                  <a:lnTo>
                    <a:pt x="4214918" y="442975"/>
                  </a:lnTo>
                  <a:lnTo>
                    <a:pt x="4213605" y="494601"/>
                  </a:lnTo>
                  <a:lnTo>
                    <a:pt x="4212292" y="546226"/>
                  </a:lnTo>
                  <a:lnTo>
                    <a:pt x="4210978" y="597852"/>
                  </a:lnTo>
                  <a:lnTo>
                    <a:pt x="4209664" y="649477"/>
                  </a:lnTo>
                  <a:lnTo>
                    <a:pt x="4208349" y="701103"/>
                  </a:lnTo>
                  <a:lnTo>
                    <a:pt x="4207033" y="752728"/>
                  </a:lnTo>
                  <a:lnTo>
                    <a:pt x="4205716" y="804354"/>
                  </a:lnTo>
                  <a:lnTo>
                    <a:pt x="4204397" y="855979"/>
                  </a:lnTo>
                  <a:lnTo>
                    <a:pt x="4203078" y="907605"/>
                  </a:lnTo>
                  <a:lnTo>
                    <a:pt x="4201757" y="959230"/>
                  </a:lnTo>
                  <a:lnTo>
                    <a:pt x="4200434" y="1010856"/>
                  </a:lnTo>
                  <a:lnTo>
                    <a:pt x="4199110" y="1062481"/>
                  </a:lnTo>
                  <a:lnTo>
                    <a:pt x="4197784" y="1114107"/>
                  </a:lnTo>
                  <a:lnTo>
                    <a:pt x="4196456" y="1165732"/>
                  </a:lnTo>
                  <a:lnTo>
                    <a:pt x="4195126" y="1217358"/>
                  </a:lnTo>
                  <a:lnTo>
                    <a:pt x="4193794" y="1268983"/>
                  </a:lnTo>
                  <a:lnTo>
                    <a:pt x="4211174" y="1222365"/>
                  </a:lnTo>
                  <a:lnTo>
                    <a:pt x="4228445" y="1175631"/>
                  </a:lnTo>
                  <a:lnTo>
                    <a:pt x="4245649" y="1128788"/>
                  </a:lnTo>
                  <a:lnTo>
                    <a:pt x="4262829" y="1081840"/>
                  </a:lnTo>
                  <a:lnTo>
                    <a:pt x="4280027" y="1034795"/>
                  </a:lnTo>
                  <a:lnTo>
                    <a:pt x="4301744" y="973105"/>
                  </a:lnTo>
                  <a:lnTo>
                    <a:pt x="4313368" y="932987"/>
                  </a:lnTo>
                  <a:lnTo>
                    <a:pt x="4315333" y="914145"/>
                  </a:lnTo>
                  <a:lnTo>
                    <a:pt x="4315239" y="904289"/>
                  </a:lnTo>
                  <a:lnTo>
                    <a:pt x="4300728" y="866775"/>
                  </a:lnTo>
                  <a:lnTo>
                    <a:pt x="4292092" y="867537"/>
                  </a:lnTo>
                  <a:lnTo>
                    <a:pt x="4292282" y="859272"/>
                  </a:lnTo>
                  <a:lnTo>
                    <a:pt x="4292473" y="851042"/>
                  </a:lnTo>
                  <a:lnTo>
                    <a:pt x="4292663" y="842837"/>
                  </a:lnTo>
                  <a:lnTo>
                    <a:pt x="4292854" y="834643"/>
                  </a:lnTo>
                  <a:lnTo>
                    <a:pt x="4327217" y="826214"/>
                  </a:lnTo>
                  <a:lnTo>
                    <a:pt x="4361545" y="817689"/>
                  </a:lnTo>
                  <a:lnTo>
                    <a:pt x="4395849" y="809069"/>
                  </a:lnTo>
                  <a:lnTo>
                    <a:pt x="4430141" y="800353"/>
                  </a:lnTo>
                  <a:lnTo>
                    <a:pt x="4429952" y="808716"/>
                  </a:lnTo>
                  <a:lnTo>
                    <a:pt x="4429775" y="817054"/>
                  </a:lnTo>
                  <a:lnTo>
                    <a:pt x="4429623" y="825392"/>
                  </a:lnTo>
                  <a:lnTo>
                    <a:pt x="4429506" y="833754"/>
                  </a:lnTo>
                  <a:lnTo>
                    <a:pt x="4415883" y="839539"/>
                  </a:lnTo>
                  <a:lnTo>
                    <a:pt x="4381754" y="871347"/>
                  </a:lnTo>
                  <a:lnTo>
                    <a:pt x="4361307" y="909240"/>
                  </a:lnTo>
                  <a:lnTo>
                    <a:pt x="4338574" y="966088"/>
                  </a:lnTo>
                  <a:lnTo>
                    <a:pt x="4321224" y="1014518"/>
                  </a:lnTo>
                  <a:lnTo>
                    <a:pt x="4303899" y="1062869"/>
                  </a:lnTo>
                  <a:lnTo>
                    <a:pt x="4286562" y="1111121"/>
                  </a:lnTo>
                  <a:lnTo>
                    <a:pt x="4269177" y="1159259"/>
                  </a:lnTo>
                  <a:lnTo>
                    <a:pt x="4251706" y="1207261"/>
                  </a:lnTo>
                  <a:lnTo>
                    <a:pt x="4264123" y="1255309"/>
                  </a:lnTo>
                  <a:lnTo>
                    <a:pt x="4276499" y="1303438"/>
                  </a:lnTo>
                  <a:lnTo>
                    <a:pt x="4288853" y="1351645"/>
                  </a:lnTo>
                  <a:lnTo>
                    <a:pt x="4301207" y="1399925"/>
                  </a:lnTo>
                  <a:lnTo>
                    <a:pt x="4313583" y="1448276"/>
                  </a:lnTo>
                  <a:lnTo>
                    <a:pt x="4326001" y="1496695"/>
                  </a:lnTo>
                  <a:lnTo>
                    <a:pt x="4340322" y="1551501"/>
                  </a:lnTo>
                  <a:lnTo>
                    <a:pt x="4352083" y="1595294"/>
                  </a:lnTo>
                  <a:lnTo>
                    <a:pt x="4368165" y="1649602"/>
                  </a:lnTo>
                  <a:lnTo>
                    <a:pt x="4382881" y="1687020"/>
                  </a:lnTo>
                  <a:lnTo>
                    <a:pt x="4415998" y="1713894"/>
                  </a:lnTo>
                  <a:lnTo>
                    <a:pt x="4425950" y="1712848"/>
                  </a:lnTo>
                  <a:lnTo>
                    <a:pt x="4425759" y="1722185"/>
                  </a:lnTo>
                  <a:lnTo>
                    <a:pt x="4425569" y="1731533"/>
                  </a:lnTo>
                  <a:lnTo>
                    <a:pt x="4425378" y="1740906"/>
                  </a:lnTo>
                  <a:lnTo>
                    <a:pt x="4425188" y="1750314"/>
                  </a:lnTo>
                  <a:lnTo>
                    <a:pt x="4386419" y="1756933"/>
                  </a:lnTo>
                  <a:lnTo>
                    <a:pt x="4347638" y="1763458"/>
                  </a:lnTo>
                  <a:lnTo>
                    <a:pt x="4308834" y="1769887"/>
                  </a:lnTo>
                  <a:lnTo>
                    <a:pt x="4269994" y="1776221"/>
                  </a:lnTo>
                  <a:lnTo>
                    <a:pt x="4270186" y="1766962"/>
                  </a:lnTo>
                  <a:lnTo>
                    <a:pt x="4270390" y="1757679"/>
                  </a:lnTo>
                  <a:lnTo>
                    <a:pt x="4270619" y="1748397"/>
                  </a:lnTo>
                  <a:lnTo>
                    <a:pt x="4270883" y="1739138"/>
                  </a:lnTo>
                  <a:lnTo>
                    <a:pt x="4279773" y="1737105"/>
                  </a:lnTo>
                  <a:lnTo>
                    <a:pt x="4285742" y="1732152"/>
                  </a:lnTo>
                  <a:lnTo>
                    <a:pt x="4294505" y="1693164"/>
                  </a:lnTo>
                  <a:lnTo>
                    <a:pt x="4293977" y="1679690"/>
                  </a:lnTo>
                  <a:lnTo>
                    <a:pt x="4291806" y="1662906"/>
                  </a:lnTo>
                  <a:lnTo>
                    <a:pt x="4287968" y="1642836"/>
                  </a:lnTo>
                  <a:lnTo>
                    <a:pt x="4282440" y="1619503"/>
                  </a:lnTo>
                  <a:lnTo>
                    <a:pt x="4269731" y="1569352"/>
                  </a:lnTo>
                  <a:lnTo>
                    <a:pt x="4257068" y="1519268"/>
                  </a:lnTo>
                  <a:lnTo>
                    <a:pt x="4244431" y="1469254"/>
                  </a:lnTo>
                  <a:lnTo>
                    <a:pt x="4231802" y="1419316"/>
                  </a:lnTo>
                  <a:lnTo>
                    <a:pt x="4219165" y="1369458"/>
                  </a:lnTo>
                  <a:lnTo>
                    <a:pt x="4206502" y="1319684"/>
                  </a:lnTo>
                  <a:lnTo>
                    <a:pt x="4193794" y="1270000"/>
                  </a:lnTo>
                  <a:lnTo>
                    <a:pt x="4192469" y="1321688"/>
                  </a:lnTo>
                  <a:lnTo>
                    <a:pt x="4191159" y="1373373"/>
                  </a:lnTo>
                  <a:lnTo>
                    <a:pt x="4189856" y="1425051"/>
                  </a:lnTo>
                  <a:lnTo>
                    <a:pt x="4188554" y="1476718"/>
                  </a:lnTo>
                  <a:lnTo>
                    <a:pt x="4187244" y="1528371"/>
                  </a:lnTo>
                  <a:lnTo>
                    <a:pt x="4185920" y="1580007"/>
                  </a:lnTo>
                  <a:lnTo>
                    <a:pt x="4185136" y="1621492"/>
                  </a:lnTo>
                  <a:lnTo>
                    <a:pt x="4185759" y="1680841"/>
                  </a:lnTo>
                  <a:lnTo>
                    <a:pt x="4191857" y="1722373"/>
                  </a:lnTo>
                  <a:lnTo>
                    <a:pt x="4220926" y="1746025"/>
                  </a:lnTo>
                  <a:lnTo>
                    <a:pt x="4233164" y="1745233"/>
                  </a:lnTo>
                  <a:lnTo>
                    <a:pt x="4232900" y="1754473"/>
                  </a:lnTo>
                  <a:lnTo>
                    <a:pt x="4232671" y="1763712"/>
                  </a:lnTo>
                  <a:lnTo>
                    <a:pt x="4232467" y="1772951"/>
                  </a:lnTo>
                  <a:lnTo>
                    <a:pt x="4232275" y="1782190"/>
                  </a:lnTo>
                  <a:lnTo>
                    <a:pt x="4191581" y="1788503"/>
                  </a:lnTo>
                  <a:lnTo>
                    <a:pt x="4150852" y="1794684"/>
                  </a:lnTo>
                  <a:lnTo>
                    <a:pt x="4110099" y="1800746"/>
                  </a:lnTo>
                  <a:lnTo>
                    <a:pt x="4069333" y="1806702"/>
                  </a:lnTo>
                  <a:lnTo>
                    <a:pt x="4069546" y="1797577"/>
                  </a:lnTo>
                  <a:lnTo>
                    <a:pt x="4069794" y="1788477"/>
                  </a:lnTo>
                  <a:lnTo>
                    <a:pt x="4070066" y="1779377"/>
                  </a:lnTo>
                  <a:lnTo>
                    <a:pt x="4070350" y="1770252"/>
                  </a:lnTo>
                  <a:lnTo>
                    <a:pt x="4081805" y="1767542"/>
                  </a:lnTo>
                  <a:lnTo>
                    <a:pt x="4091797" y="1762855"/>
                  </a:lnTo>
                  <a:lnTo>
                    <a:pt x="4117095" y="1722661"/>
                  </a:lnTo>
                  <a:lnTo>
                    <a:pt x="4124690" y="1665176"/>
                  </a:lnTo>
                  <a:lnTo>
                    <a:pt x="4127880" y="1594992"/>
                  </a:lnTo>
                  <a:lnTo>
                    <a:pt x="4129180" y="1545195"/>
                  </a:lnTo>
                  <a:lnTo>
                    <a:pt x="4130480" y="1495400"/>
                  </a:lnTo>
                  <a:lnTo>
                    <a:pt x="4131781" y="1445607"/>
                  </a:lnTo>
                  <a:lnTo>
                    <a:pt x="4133082" y="1395816"/>
                  </a:lnTo>
                  <a:lnTo>
                    <a:pt x="4134383" y="1346028"/>
                  </a:lnTo>
                  <a:lnTo>
                    <a:pt x="4135685" y="1296241"/>
                  </a:lnTo>
                  <a:lnTo>
                    <a:pt x="4136989" y="1246456"/>
                  </a:lnTo>
                  <a:lnTo>
                    <a:pt x="4138293" y="1196672"/>
                  </a:lnTo>
                  <a:lnTo>
                    <a:pt x="4139598" y="1146890"/>
                  </a:lnTo>
                  <a:lnTo>
                    <a:pt x="4140905" y="1097109"/>
                  </a:lnTo>
                  <a:lnTo>
                    <a:pt x="4142214" y="1047329"/>
                  </a:lnTo>
                  <a:lnTo>
                    <a:pt x="4143524" y="997550"/>
                  </a:lnTo>
                  <a:lnTo>
                    <a:pt x="4144836" y="947772"/>
                  </a:lnTo>
                  <a:lnTo>
                    <a:pt x="4146150" y="897995"/>
                  </a:lnTo>
                  <a:lnTo>
                    <a:pt x="4147466" y="848218"/>
                  </a:lnTo>
                  <a:lnTo>
                    <a:pt x="4148784" y="798441"/>
                  </a:lnTo>
                  <a:lnTo>
                    <a:pt x="4150105" y="748664"/>
                  </a:lnTo>
                  <a:lnTo>
                    <a:pt x="4151846" y="675850"/>
                  </a:lnTo>
                  <a:lnTo>
                    <a:pt x="4152884" y="618775"/>
                  </a:lnTo>
                  <a:lnTo>
                    <a:pt x="4153231" y="577465"/>
                  </a:lnTo>
                  <a:lnTo>
                    <a:pt x="4152900" y="551941"/>
                  </a:lnTo>
                  <a:lnTo>
                    <a:pt x="4148578" y="511865"/>
                  </a:lnTo>
                  <a:lnTo>
                    <a:pt x="4138041" y="492887"/>
                  </a:lnTo>
                  <a:lnTo>
                    <a:pt x="4132072" y="494411"/>
                  </a:lnTo>
                  <a:lnTo>
                    <a:pt x="4127974" y="496573"/>
                  </a:lnTo>
                  <a:lnTo>
                    <a:pt x="4122912" y="501141"/>
                  </a:lnTo>
                  <a:lnTo>
                    <a:pt x="4116873" y="508091"/>
                  </a:lnTo>
                  <a:lnTo>
                    <a:pt x="4109847" y="517398"/>
                  </a:lnTo>
                  <a:lnTo>
                    <a:pt x="4108628" y="508922"/>
                  </a:lnTo>
                  <a:lnTo>
                    <a:pt x="4107433" y="500459"/>
                  </a:lnTo>
                  <a:lnTo>
                    <a:pt x="4106239" y="492019"/>
                  </a:lnTo>
                  <a:lnTo>
                    <a:pt x="4105021" y="483615"/>
                  </a:lnTo>
                  <a:lnTo>
                    <a:pt x="4129266" y="448970"/>
                  </a:lnTo>
                  <a:lnTo>
                    <a:pt x="4153439" y="414194"/>
                  </a:lnTo>
                  <a:lnTo>
                    <a:pt x="4177565" y="379299"/>
                  </a:lnTo>
                  <a:lnTo>
                    <a:pt x="4201668" y="344297"/>
                  </a:lnTo>
                  <a:close/>
                </a:path>
                <a:path w="5312409" h="1807210">
                  <a:moveTo>
                    <a:pt x="103886" y="765175"/>
                  </a:moveTo>
                  <a:lnTo>
                    <a:pt x="109346" y="765810"/>
                  </a:lnTo>
                  <a:lnTo>
                    <a:pt x="114807" y="766317"/>
                  </a:lnTo>
                  <a:lnTo>
                    <a:pt x="120268" y="766952"/>
                  </a:lnTo>
                  <a:lnTo>
                    <a:pt x="116458" y="1007406"/>
                  </a:lnTo>
                  <a:lnTo>
                    <a:pt x="115696" y="1055497"/>
                  </a:lnTo>
                  <a:lnTo>
                    <a:pt x="114934" y="1103587"/>
                  </a:lnTo>
                  <a:lnTo>
                    <a:pt x="114172" y="1151678"/>
                  </a:lnTo>
                  <a:lnTo>
                    <a:pt x="113411" y="1199769"/>
                  </a:lnTo>
                  <a:lnTo>
                    <a:pt x="132586" y="1166608"/>
                  </a:lnTo>
                  <a:lnTo>
                    <a:pt x="164363" y="1120384"/>
                  </a:lnTo>
                  <a:lnTo>
                    <a:pt x="200358" y="1093628"/>
                  </a:lnTo>
                  <a:lnTo>
                    <a:pt x="211917" y="1090937"/>
                  </a:lnTo>
                  <a:lnTo>
                    <a:pt x="223393" y="1091057"/>
                  </a:lnTo>
                  <a:lnTo>
                    <a:pt x="260004" y="1111648"/>
                  </a:lnTo>
                  <a:lnTo>
                    <a:pt x="286623" y="1163891"/>
                  </a:lnTo>
                  <a:lnTo>
                    <a:pt x="297688" y="1218057"/>
                  </a:lnTo>
                  <a:lnTo>
                    <a:pt x="301402" y="1278366"/>
                  </a:lnTo>
                  <a:lnTo>
                    <a:pt x="301759" y="1321480"/>
                  </a:lnTo>
                  <a:lnTo>
                    <a:pt x="301117" y="1373251"/>
                  </a:lnTo>
                  <a:lnTo>
                    <a:pt x="299993" y="1426686"/>
                  </a:lnTo>
                  <a:lnTo>
                    <a:pt x="298894" y="1480121"/>
                  </a:lnTo>
                  <a:lnTo>
                    <a:pt x="297795" y="1533556"/>
                  </a:lnTo>
                  <a:lnTo>
                    <a:pt x="296671" y="1586991"/>
                  </a:lnTo>
                  <a:lnTo>
                    <a:pt x="296437" y="1613523"/>
                  </a:lnTo>
                  <a:lnTo>
                    <a:pt x="298065" y="1653250"/>
                  </a:lnTo>
                  <a:lnTo>
                    <a:pt x="311276" y="1693798"/>
                  </a:lnTo>
                  <a:lnTo>
                    <a:pt x="341630" y="1708784"/>
                  </a:lnTo>
                  <a:lnTo>
                    <a:pt x="341502" y="1716785"/>
                  </a:lnTo>
                  <a:lnTo>
                    <a:pt x="341375" y="1724659"/>
                  </a:lnTo>
                  <a:lnTo>
                    <a:pt x="341121" y="1732660"/>
                  </a:lnTo>
                  <a:lnTo>
                    <a:pt x="301998" y="1725179"/>
                  </a:lnTo>
                  <a:lnTo>
                    <a:pt x="262921" y="1717579"/>
                  </a:lnTo>
                  <a:lnTo>
                    <a:pt x="223893" y="1709836"/>
                  </a:lnTo>
                  <a:lnTo>
                    <a:pt x="184912" y="1701927"/>
                  </a:lnTo>
                  <a:lnTo>
                    <a:pt x="185038" y="1694052"/>
                  </a:lnTo>
                  <a:lnTo>
                    <a:pt x="185166" y="1686305"/>
                  </a:lnTo>
                  <a:lnTo>
                    <a:pt x="185293" y="1678432"/>
                  </a:lnTo>
                  <a:lnTo>
                    <a:pt x="187706" y="1678939"/>
                  </a:lnTo>
                  <a:lnTo>
                    <a:pt x="190119" y="1679447"/>
                  </a:lnTo>
                  <a:lnTo>
                    <a:pt x="192531" y="1679955"/>
                  </a:lnTo>
                  <a:lnTo>
                    <a:pt x="202842" y="1681192"/>
                  </a:lnTo>
                  <a:lnTo>
                    <a:pt x="234311" y="1649331"/>
                  </a:lnTo>
                  <a:lnTo>
                    <a:pt x="238333" y="1599630"/>
                  </a:lnTo>
                  <a:lnTo>
                    <a:pt x="239861" y="1523503"/>
                  </a:lnTo>
                  <a:lnTo>
                    <a:pt x="240871" y="1470406"/>
                  </a:lnTo>
                  <a:lnTo>
                    <a:pt x="241905" y="1417308"/>
                  </a:lnTo>
                  <a:lnTo>
                    <a:pt x="242950" y="1364233"/>
                  </a:lnTo>
                  <a:lnTo>
                    <a:pt x="243474" y="1319252"/>
                  </a:lnTo>
                  <a:lnTo>
                    <a:pt x="241950" y="1254291"/>
                  </a:lnTo>
                  <a:lnTo>
                    <a:pt x="233410" y="1206420"/>
                  </a:lnTo>
                  <a:lnTo>
                    <a:pt x="210438" y="1172352"/>
                  </a:lnTo>
                  <a:lnTo>
                    <a:pt x="186055" y="1166175"/>
                  </a:lnTo>
                  <a:lnTo>
                    <a:pt x="177101" y="1168066"/>
                  </a:lnTo>
                  <a:lnTo>
                    <a:pt x="137715" y="1200404"/>
                  </a:lnTo>
                  <a:lnTo>
                    <a:pt x="112902" y="1239139"/>
                  </a:lnTo>
                  <a:lnTo>
                    <a:pt x="112077" y="1291263"/>
                  </a:lnTo>
                  <a:lnTo>
                    <a:pt x="111251" y="1343373"/>
                  </a:lnTo>
                  <a:lnTo>
                    <a:pt x="110426" y="1395476"/>
                  </a:lnTo>
                  <a:lnTo>
                    <a:pt x="109600" y="1447578"/>
                  </a:lnTo>
                  <a:lnTo>
                    <a:pt x="108775" y="1499688"/>
                  </a:lnTo>
                  <a:lnTo>
                    <a:pt x="107950" y="1551813"/>
                  </a:lnTo>
                  <a:lnTo>
                    <a:pt x="107737" y="1579312"/>
                  </a:lnTo>
                  <a:lnTo>
                    <a:pt x="108061" y="1601215"/>
                  </a:lnTo>
                  <a:lnTo>
                    <a:pt x="115395" y="1642840"/>
                  </a:lnTo>
                  <a:lnTo>
                    <a:pt x="146288" y="1669917"/>
                  </a:lnTo>
                  <a:lnTo>
                    <a:pt x="157480" y="1672844"/>
                  </a:lnTo>
                  <a:lnTo>
                    <a:pt x="157352" y="1680590"/>
                  </a:lnTo>
                  <a:lnTo>
                    <a:pt x="157225" y="1688464"/>
                  </a:lnTo>
                  <a:lnTo>
                    <a:pt x="157099" y="1696211"/>
                  </a:lnTo>
                  <a:lnTo>
                    <a:pt x="117782" y="1688024"/>
                  </a:lnTo>
                  <a:lnTo>
                    <a:pt x="78501" y="1679670"/>
                  </a:lnTo>
                  <a:lnTo>
                    <a:pt x="39244" y="1671173"/>
                  </a:lnTo>
                  <a:lnTo>
                    <a:pt x="0" y="1662557"/>
                  </a:lnTo>
                  <a:lnTo>
                    <a:pt x="126" y="1654809"/>
                  </a:lnTo>
                  <a:lnTo>
                    <a:pt x="126" y="1647189"/>
                  </a:lnTo>
                  <a:lnTo>
                    <a:pt x="254" y="1639570"/>
                  </a:lnTo>
                  <a:lnTo>
                    <a:pt x="10277" y="1640974"/>
                  </a:lnTo>
                  <a:lnTo>
                    <a:pt x="19192" y="1640617"/>
                  </a:lnTo>
                  <a:lnTo>
                    <a:pt x="45085" y="1612645"/>
                  </a:lnTo>
                  <a:lnTo>
                    <a:pt x="49674" y="1565497"/>
                  </a:lnTo>
                  <a:lnTo>
                    <a:pt x="51019" y="1487064"/>
                  </a:lnTo>
                  <a:lnTo>
                    <a:pt x="51753" y="1433867"/>
                  </a:lnTo>
                  <a:lnTo>
                    <a:pt x="52491" y="1380665"/>
                  </a:lnTo>
                  <a:lnTo>
                    <a:pt x="53232" y="1327460"/>
                  </a:lnTo>
                  <a:lnTo>
                    <a:pt x="53975" y="1274254"/>
                  </a:lnTo>
                  <a:lnTo>
                    <a:pt x="54717" y="1221048"/>
                  </a:lnTo>
                  <a:lnTo>
                    <a:pt x="55458" y="1167843"/>
                  </a:lnTo>
                  <a:lnTo>
                    <a:pt x="56196" y="1114641"/>
                  </a:lnTo>
                  <a:lnTo>
                    <a:pt x="56930" y="1061444"/>
                  </a:lnTo>
                  <a:lnTo>
                    <a:pt x="57657" y="1008252"/>
                  </a:lnTo>
                  <a:lnTo>
                    <a:pt x="58162" y="962679"/>
                  </a:lnTo>
                  <a:lnTo>
                    <a:pt x="58166" y="926750"/>
                  </a:lnTo>
                  <a:lnTo>
                    <a:pt x="57693" y="900489"/>
                  </a:lnTo>
                  <a:lnTo>
                    <a:pt x="51571" y="856916"/>
                  </a:lnTo>
                  <a:lnTo>
                    <a:pt x="34417" y="841375"/>
                  </a:lnTo>
                  <a:lnTo>
                    <a:pt x="30126" y="841468"/>
                  </a:lnTo>
                  <a:lnTo>
                    <a:pt x="24669" y="842692"/>
                  </a:lnTo>
                  <a:lnTo>
                    <a:pt x="18022" y="845036"/>
                  </a:lnTo>
                  <a:lnTo>
                    <a:pt x="10160" y="848487"/>
                  </a:lnTo>
                  <a:lnTo>
                    <a:pt x="8636" y="840739"/>
                  </a:lnTo>
                  <a:lnTo>
                    <a:pt x="7112" y="833119"/>
                  </a:lnTo>
                  <a:lnTo>
                    <a:pt x="5461" y="825500"/>
                  </a:lnTo>
                  <a:lnTo>
                    <a:pt x="30108" y="810644"/>
                  </a:lnTo>
                  <a:lnTo>
                    <a:pt x="54721" y="795623"/>
                  </a:lnTo>
                  <a:lnTo>
                    <a:pt x="79309" y="780458"/>
                  </a:lnTo>
                  <a:lnTo>
                    <a:pt x="103886" y="765175"/>
                  </a:lnTo>
                  <a:close/>
                </a:path>
                <a:path w="5312409" h="1807210">
                  <a:moveTo>
                    <a:pt x="2231263" y="441070"/>
                  </a:moveTo>
                  <a:lnTo>
                    <a:pt x="2247570" y="438572"/>
                  </a:lnTo>
                  <a:lnTo>
                    <a:pt x="2263902" y="436038"/>
                  </a:lnTo>
                  <a:lnTo>
                    <a:pt x="2280233" y="433480"/>
                  </a:lnTo>
                  <a:lnTo>
                    <a:pt x="2296541" y="430911"/>
                  </a:lnTo>
                  <a:lnTo>
                    <a:pt x="2307714" y="484144"/>
                  </a:lnTo>
                  <a:lnTo>
                    <a:pt x="2318846" y="537469"/>
                  </a:lnTo>
                  <a:lnTo>
                    <a:pt x="2329953" y="590885"/>
                  </a:lnTo>
                  <a:lnTo>
                    <a:pt x="2341053" y="644392"/>
                  </a:lnTo>
                  <a:lnTo>
                    <a:pt x="2352167" y="697991"/>
                  </a:lnTo>
                  <a:lnTo>
                    <a:pt x="2348610" y="698500"/>
                  </a:lnTo>
                  <a:lnTo>
                    <a:pt x="2344928" y="699007"/>
                  </a:lnTo>
                  <a:lnTo>
                    <a:pt x="2341245" y="699388"/>
                  </a:lnTo>
                  <a:lnTo>
                    <a:pt x="2318954" y="658121"/>
                  </a:lnTo>
                  <a:lnTo>
                    <a:pt x="2296652" y="616997"/>
                  </a:lnTo>
                  <a:lnTo>
                    <a:pt x="2274325" y="576016"/>
                  </a:lnTo>
                  <a:lnTo>
                    <a:pt x="2251964" y="535177"/>
                  </a:lnTo>
                  <a:lnTo>
                    <a:pt x="2229768" y="582040"/>
                  </a:lnTo>
                  <a:lnTo>
                    <a:pt x="2207561" y="628713"/>
                  </a:lnTo>
                  <a:lnTo>
                    <a:pt x="2185330" y="675195"/>
                  </a:lnTo>
                  <a:lnTo>
                    <a:pt x="2163064" y="721487"/>
                  </a:lnTo>
                  <a:lnTo>
                    <a:pt x="2159508" y="721867"/>
                  </a:lnTo>
                  <a:lnTo>
                    <a:pt x="2155952" y="722249"/>
                  </a:lnTo>
                  <a:lnTo>
                    <a:pt x="2152396" y="722756"/>
                  </a:lnTo>
                  <a:lnTo>
                    <a:pt x="2165584" y="676041"/>
                  </a:lnTo>
                  <a:lnTo>
                    <a:pt x="2178741" y="629237"/>
                  </a:lnTo>
                  <a:lnTo>
                    <a:pt x="2191877" y="582342"/>
                  </a:lnTo>
                  <a:lnTo>
                    <a:pt x="2205002" y="535352"/>
                  </a:lnTo>
                  <a:lnTo>
                    <a:pt x="2218127" y="488262"/>
                  </a:lnTo>
                  <a:lnTo>
                    <a:pt x="2231263" y="4410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8901" y="3083179"/>
              <a:ext cx="124459" cy="2425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0200" y="762000"/>
              <a:ext cx="762000" cy="7334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2200" y="4495800"/>
              <a:ext cx="762000" cy="7334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7000" y="4800600"/>
              <a:ext cx="762000" cy="7334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1400" y="685800"/>
              <a:ext cx="762000" cy="7334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2800" y="5410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0"/>
                  </a:moveTo>
                  <a:lnTo>
                    <a:pt x="4572000" y="0"/>
                  </a:lnTo>
                  <a:lnTo>
                    <a:pt x="4557712" y="0"/>
                  </a:lnTo>
                  <a:lnTo>
                    <a:pt x="4557712" y="14287"/>
                  </a:lnTo>
                  <a:lnTo>
                    <a:pt x="4557712" y="3414712"/>
                  </a:lnTo>
                  <a:lnTo>
                    <a:pt x="14287" y="3414712"/>
                  </a:lnTo>
                  <a:lnTo>
                    <a:pt x="14287" y="14287"/>
                  </a:lnTo>
                  <a:lnTo>
                    <a:pt x="4557712" y="14287"/>
                  </a:lnTo>
                  <a:lnTo>
                    <a:pt x="4557712" y="0"/>
                  </a:lnTo>
                  <a:lnTo>
                    <a:pt x="14287" y="0"/>
                  </a:lnTo>
                  <a:lnTo>
                    <a:pt x="0" y="0"/>
                  </a:lnTo>
                  <a:lnTo>
                    <a:pt x="0" y="14287"/>
                  </a:lnTo>
                  <a:lnTo>
                    <a:pt x="0" y="3414712"/>
                  </a:lnTo>
                  <a:lnTo>
                    <a:pt x="0" y="3429000"/>
                  </a:lnTo>
                  <a:lnTo>
                    <a:pt x="0" y="3443224"/>
                  </a:lnTo>
                  <a:lnTo>
                    <a:pt x="14287" y="3443224"/>
                  </a:lnTo>
                  <a:lnTo>
                    <a:pt x="14287" y="3429000"/>
                  </a:lnTo>
                  <a:lnTo>
                    <a:pt x="4557712" y="3429000"/>
                  </a:lnTo>
                  <a:lnTo>
                    <a:pt x="4557712" y="3443224"/>
                  </a:lnTo>
                  <a:lnTo>
                    <a:pt x="4572000" y="3443224"/>
                  </a:lnTo>
                  <a:lnTo>
                    <a:pt x="4572000" y="3429000"/>
                  </a:lnTo>
                  <a:lnTo>
                    <a:pt x="4586224" y="3429000"/>
                  </a:lnTo>
                  <a:lnTo>
                    <a:pt x="4586224" y="3414712"/>
                  </a:lnTo>
                  <a:lnTo>
                    <a:pt x="4572000" y="3414712"/>
                  </a:lnTo>
                  <a:lnTo>
                    <a:pt x="4572000" y="14287"/>
                  </a:lnTo>
                  <a:lnTo>
                    <a:pt x="4586224" y="14287"/>
                  </a:lnTo>
                  <a:lnTo>
                    <a:pt x="4586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7412"/>
                  </a:lnTo>
                  <a:lnTo>
                    <a:pt x="4572000" y="3427412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7412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6125" y="3413125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271</Words>
  <Application>Microsoft Office PowerPoint</Application>
  <PresentationFormat>On-screen Show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Calibri</vt:lpstr>
      <vt:lpstr>Arial</vt:lpstr>
      <vt:lpstr>Office Theme</vt:lpstr>
      <vt:lpstr>PowerPoint Presentation</vt:lpstr>
      <vt:lpstr>Mục đích yêu cầu:</vt:lpstr>
      <vt:lpstr>PowerPoint Presentation</vt:lpstr>
      <vt:lpstr>Bé vui hội xuân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2: Tài năng âm nhạc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lavanhung</dc:creator>
  <cp:lastModifiedBy>Admin</cp:lastModifiedBy>
  <cp:revision>7</cp:revision>
  <dcterms:created xsi:type="dcterms:W3CDTF">2021-04-11T01:30:12Z</dcterms:created>
  <dcterms:modified xsi:type="dcterms:W3CDTF">2022-01-26T16:10:57Z</dcterms:modified>
</cp:coreProperties>
</file>