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6" y="-1027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293074"/>
            <a:ext cx="3671888" cy="421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843558" y="3073246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24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634" y="445782"/>
            <a:ext cx="5812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289" y="3583309"/>
            <a:ext cx="3096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123</Words>
  <Application>Microsoft Office PowerPoint</Application>
  <PresentationFormat>Widescreen</PresentationFormat>
  <Paragraphs>17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BI</cp:lastModifiedBy>
  <cp:revision>16</cp:revision>
  <dcterms:created xsi:type="dcterms:W3CDTF">2021-10-04T14:32:58Z</dcterms:created>
  <dcterms:modified xsi:type="dcterms:W3CDTF">2022-02-11T14:17:47Z</dcterms:modified>
</cp:coreProperties>
</file>