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4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04800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lvl="0"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28"/>
            <a:ext cx="9144000" cy="68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9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8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0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9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55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51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15</cp:revision>
  <dcterms:created xsi:type="dcterms:W3CDTF">2019-01-05T03:30:36Z</dcterms:created>
  <dcterms:modified xsi:type="dcterms:W3CDTF">2022-02-15T02:20:33Z</dcterms:modified>
</cp:coreProperties>
</file>