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8" r:id="rId3"/>
    <p:sldId id="296" r:id="rId4"/>
    <p:sldId id="271" r:id="rId5"/>
    <p:sldId id="259" r:id="rId6"/>
    <p:sldId id="261" r:id="rId7"/>
    <p:sldId id="263" r:id="rId8"/>
    <p:sldId id="265" r:id="rId9"/>
    <p:sldId id="270" r:id="rId10"/>
    <p:sldId id="269" r:id="rId11"/>
    <p:sldId id="292" r:id="rId12"/>
    <p:sldId id="288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93" r:id="rId24"/>
    <p:sldId id="291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509AB"/>
    <a:srgbClr val="993300"/>
    <a:srgbClr val="339933"/>
    <a:srgbClr val="C52934"/>
    <a:srgbClr val="529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852CE-590E-4098-ABB2-DBDE0A57C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16CFE-4796-4602-A7E4-6312A3F8B5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5944D-48C1-470F-ACBF-ABE12C8913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3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823F-8338-47F2-BB15-37A8CC0210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65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54E8-CE7C-43AC-BE9A-0600903DAE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05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A69A8-8A80-4492-832F-B4189182DDD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6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0FAF3-4341-49B2-AAF8-1C98706766A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6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220D-F733-4808-91D1-14F44AD7879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4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D44B1-917B-479C-853E-C1FC0E1E480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75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F93A5-FA0F-41BE-9824-C785E201F94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42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BB9F-0A95-4CE3-A001-9398560272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0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A0C4A-F5DA-46ED-99B9-8627CBFC82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33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34E9-C0A8-4433-999E-B1FC6FFB4CF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54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100F9-B57A-4F96-A03A-E74E6FCE109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20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98D53-9A61-4085-B8B5-307559F5366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46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BE3C9-0954-44DA-BF43-D919761C035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18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6E34-7FB3-46A8-8FC3-C0669029CB2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2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C9A6-F9D4-4BB9-9A9A-B7A43DD93F2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9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3226B-7D86-40A1-A0E5-B6539A8D2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7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42066-5D50-4F16-925E-EDEAE8F96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E0823-6D14-45DC-B2DD-5A5BE1671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799A3-3303-47C9-887D-1CA839984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1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8C683-6063-48B9-B1D7-375373942D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83E83-1052-4274-82B4-4B840B62F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55A16-39A4-4C32-82CE-08EB3C6B5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B4BFE0-2BE9-4AD1-8E4A-0AAD6A90A3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0713B-BDA0-4683-A058-57534E9CDCB7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9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emf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3.gif"/><Relationship Id="rId7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5.gif"/><Relationship Id="rId7" Type="http://schemas.openxmlformats.org/officeDocument/2006/relationships/image" Target="../media/image47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1.gif"/><Relationship Id="rId10" Type="http://schemas.openxmlformats.org/officeDocument/2006/relationships/image" Target="../media/image38.gif"/><Relationship Id="rId4" Type="http://schemas.openxmlformats.org/officeDocument/2006/relationships/image" Target="../media/image46.pn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2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20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gif"/><Relationship Id="rId7" Type="http://schemas.openxmlformats.org/officeDocument/2006/relationships/image" Target="../media/image21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20.gif"/><Relationship Id="rId10" Type="http://schemas.openxmlformats.org/officeDocument/2006/relationships/image" Target="../media/image24.gif"/><Relationship Id="rId4" Type="http://schemas.openxmlformats.org/officeDocument/2006/relationships/hyperlink" Target="../../LAN/Giao%20An/74-%20hoang@/Huyen%20XH/KHO%20HINH%20HIEU%20UNG%20DONG/PW%20HAI%20PHONG/5%20-%20The%20gioi%20quanh%20be%20-CHUAN/CACFILE/chua%20dung%202.wav" TargetMode="Externa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571625" y="57151"/>
            <a:ext cx="6057900" cy="92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vi-VN" sz="23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MẦM NON HOA SỮA</a:t>
            </a:r>
            <a:endParaRPr kumimoji="0" lang="en-US" altLang="vi-V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1314450" y="3143251"/>
            <a:ext cx="6572250" cy="27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LĨNH VỰC: PHÁT TRIỂN NGÔN NGỮ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tài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vi-VN" sz="165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vi-VN" sz="165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altLang="vi-VN" sz="165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vâng</a:t>
            </a:r>
            <a:r>
              <a:rPr kumimoji="0" lang="en-US" altLang="vi-VN" sz="165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lời</a:t>
            </a:r>
            <a:endParaRPr kumimoji="0" lang="en-US" altLang="vi-VN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viên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Thu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</a:t>
            </a:r>
            <a:endParaRPr kumimoji="0" lang="en-US" altLang="vi-VN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tượng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: 4-5 </a:t>
            </a:r>
            <a:r>
              <a:rPr kumimoji="0" lang="en-US" altLang="vi-VN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altLang="vi-VN" sz="16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6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2" descr="50+ Mẫu background powerpoint đẹp cho bài thuyết trình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612" y="1187713"/>
            <a:ext cx="968775" cy="824973"/>
          </a:xfrm>
          <a:prstGeom prst="rect">
            <a:avLst/>
          </a:prstGeom>
        </p:spPr>
      </p:pic>
      <p:pic>
        <p:nvPicPr>
          <p:cNvPr id="7" name="REC202202101638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9730" y="26860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00"/>
    </mc:Choice>
    <mc:Fallback xmlns="">
      <p:transition spd="slow" advClick="0" advTm="1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8069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2286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8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0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2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4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5" descr="nhom 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6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7891">
            <a:off x="8077200" y="0"/>
            <a:ext cx="8572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7" descr="Picture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8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9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0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1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3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4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22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7575"/>
            <a:ext cx="19764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75" name="Picture 23" descr="huou sa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457575"/>
            <a:ext cx="183356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9" name="WordArt 27"/>
          <p:cNvSpPr>
            <a:spLocks noChangeArrowheads="1" noChangeShapeType="1" noTextEdit="1"/>
          </p:cNvSpPr>
          <p:nvPr/>
        </p:nvSpPr>
        <p:spPr bwMode="auto">
          <a:xfrm>
            <a:off x="2057400" y="1600200"/>
            <a:ext cx="4953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khu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0" descr="S128x128P_26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7526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45063" name="Text Box 16"/>
          <p:cNvSpPr txBox="1">
            <a:spLocks noChangeArrowheads="1"/>
          </p:cNvSpPr>
          <p:nvPr/>
        </p:nvSpPr>
        <p:spPr bwMode="auto">
          <a:xfrm>
            <a:off x="5851525" y="1560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sp>
        <p:nvSpPr>
          <p:cNvPr id="62493" name="Rectangle 29"/>
          <p:cNvSpPr>
            <a:spLocks noChangeArrowheads="1"/>
          </p:cNvSpPr>
          <p:nvPr/>
        </p:nvSpPr>
        <p:spPr bwMode="auto">
          <a:xfrm>
            <a:off x="1905000" y="2362200"/>
            <a:ext cx="586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HOẠT ĐỘNG 3 : </a:t>
            </a:r>
          </a:p>
          <a:p>
            <a:pPr eaLnBrk="0" hangingPunct="0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”</a:t>
            </a:r>
          </a:p>
        </p:txBody>
      </p:sp>
      <p:pic>
        <p:nvPicPr>
          <p:cNvPr id="45068" name="Picture 36" descr="ValRosesba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57800"/>
            <a:ext cx="670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 nang troi 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3715512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bu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240">
            <a:off x="703263" y="3154363"/>
            <a:ext cx="79248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9" name="Picture 4" descr="kh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6156325" y="453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/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066800" y="2205038"/>
            <a:ext cx="762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ĐÀM THOẠI TRÍCH DẪN NỘI DUNG CÂU CHUYỆN</a:t>
            </a:r>
          </a:p>
        </p:txBody>
      </p:sp>
      <p:pic>
        <p:nvPicPr>
          <p:cNvPr id="31758" name="Picture 17" descr="Ho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895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379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29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22" name="AutoShape 30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Cô vừa kể xong câu chuyện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482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AutoShape 16"/>
          <p:cNvSpPr>
            <a:spLocks noChangeArrowheads="1"/>
          </p:cNvSpPr>
          <p:nvPr/>
        </p:nvSpPr>
        <p:spPr bwMode="auto">
          <a:xfrm rot="10800000">
            <a:off x="2743200" y="0"/>
            <a:ext cx="3324225" cy="2592388"/>
          </a:xfrm>
          <a:prstGeom prst="cloudCallout">
            <a:avLst>
              <a:gd name="adj1" fmla="val -35199"/>
              <a:gd name="adj2" fmla="val -105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Trong câu chuyện có những ai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1336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6" name="AutoShape 16"/>
          <p:cNvSpPr>
            <a:spLocks noChangeArrowheads="1"/>
          </p:cNvSpPr>
          <p:nvPr/>
        </p:nvSpPr>
        <p:spPr bwMode="auto">
          <a:xfrm rot="10800000">
            <a:off x="27432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mẹ dặn thỏ con điều gì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686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761331" y="143669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AutoShape 16"/>
          <p:cNvSpPr>
            <a:spLocks noChangeArrowheads="1"/>
          </p:cNvSpPr>
          <p:nvPr/>
        </p:nvSpPr>
        <p:spPr bwMode="auto">
          <a:xfrm rot="10800000">
            <a:off x="2438400" y="381000"/>
            <a:ext cx="3733800" cy="2592388"/>
          </a:xfrm>
          <a:prstGeom prst="cloudCallout">
            <a:avLst>
              <a:gd name="adj1" fmla="val -31296"/>
              <a:gd name="adj2" fmla="val -97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Bạn nào đến rũ thỏ con đi chơi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7893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6482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4" name="AutoShape 16"/>
          <p:cNvSpPr>
            <a:spLocks noChangeArrowheads="1"/>
          </p:cNvSpPr>
          <p:nvPr/>
        </p:nvSpPr>
        <p:spPr bwMode="auto">
          <a:xfrm rot="10800000">
            <a:off x="2819400" y="0"/>
            <a:ext cx="3352800" cy="3200400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có đi chơi cùng bươm bướm không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8917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6388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3886200"/>
            <a:ext cx="228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8" name="AutoShape 16"/>
          <p:cNvSpPr>
            <a:spLocks noChangeArrowheads="1"/>
          </p:cNvSpPr>
          <p:nvPr/>
        </p:nvSpPr>
        <p:spPr bwMode="auto">
          <a:xfrm rot="10800000">
            <a:off x="2895600" y="0"/>
            <a:ext cx="3324225" cy="2592388"/>
          </a:xfrm>
          <a:prstGeom prst="cloudCallout">
            <a:avLst>
              <a:gd name="adj1" fmla="val -31472"/>
              <a:gd name="adj2" fmla="val -103523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đi chơi mãi quên cả gì nào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39941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2" name="AutoShape 16"/>
          <p:cNvSpPr>
            <a:spLocks noChangeArrowheads="1"/>
          </p:cNvSpPr>
          <p:nvPr/>
        </p:nvSpPr>
        <p:spPr bwMode="auto">
          <a:xfrm rot="10800000">
            <a:off x="3200400" y="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Ai đi ngang qua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0"/>
            <a:ext cx="9144000" cy="7086600"/>
            <a:chOff x="0" y="-19"/>
            <a:chExt cx="5760" cy="4377"/>
          </a:xfrm>
        </p:grpSpPr>
        <p:pic>
          <p:nvPicPr>
            <p:cNvPr id="53251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2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25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255" name="Picture 7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25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4429125"/>
            <a:ext cx="1952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29718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sun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926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0616" y="17526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3" name="chu tho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6116" y="3200400"/>
            <a:ext cx="762000" cy="76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25908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40965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18188"/>
            <a:ext cx="1676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3886200"/>
            <a:ext cx="2438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6" name="AutoShape 16"/>
          <p:cNvSpPr>
            <a:spLocks noChangeArrowheads="1"/>
          </p:cNvSpPr>
          <p:nvPr/>
        </p:nvSpPr>
        <p:spPr bwMode="auto">
          <a:xfrm rot="10800000">
            <a:off x="2819400" y="381000"/>
            <a:ext cx="3810000" cy="2895600"/>
          </a:xfrm>
          <a:prstGeom prst="cloudCallout">
            <a:avLst>
              <a:gd name="adj1" fmla="val -19833"/>
              <a:gd name="adj2" fmla="val -83444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Thấy thỏ con khóc bác dắt thỏ con về đâu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41989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08525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57800"/>
            <a:ext cx="914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34000"/>
            <a:ext cx="6858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5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2514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0" name="AutoShape 16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33097"/>
              <a:gd name="adj2" fmla="val -10011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Về nhà Thỏ con nói gì với thỏ mẹ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32038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50180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1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762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2" descr="nhom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376">
            <a:off x="0" y="19050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3" descr="nhom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3276600"/>
            <a:ext cx="185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4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18375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5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6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8285">
            <a:off x="4580731" y="-84931"/>
            <a:ext cx="8207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7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18188"/>
            <a:ext cx="18288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8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76800"/>
            <a:ext cx="1143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9" descr="lang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29200"/>
            <a:ext cx="990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14" descr="y3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3657600"/>
            <a:ext cx="2362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1" name="AutoShape 15"/>
          <p:cNvSpPr>
            <a:spLocks noChangeArrowheads="1"/>
          </p:cNvSpPr>
          <p:nvPr/>
        </p:nvSpPr>
        <p:spPr bwMode="auto">
          <a:xfrm rot="10800000">
            <a:off x="2971800" y="228600"/>
            <a:ext cx="3324225" cy="2592388"/>
          </a:xfrm>
          <a:prstGeom prst="cloudCallout">
            <a:avLst>
              <a:gd name="adj1" fmla="val -30662"/>
              <a:gd name="adj2" fmla="val -903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hangingPunct="0"/>
            <a:r>
              <a:rPr lang="en-US" sz="2800" b="1">
                <a:latin typeface="Tahoma" pitchFamily="34" charset="0"/>
              </a:rPr>
              <a:t>Thỏ con đã biết lỗi của mình chưa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6" descr="Picture9"/>
          <p:cNvPicPr>
            <a:picLocks noChangeAspect="1" noChangeArrowheads="1"/>
          </p:cNvPicPr>
          <p:nvPr/>
        </p:nvPicPr>
        <p:blipFill>
          <a:blip r:embed="rId2">
            <a:lum bright="2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457200"/>
            <a:ext cx="11660188" cy="769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2" descr="S128x128P_27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0"/>
            <a:ext cx="1795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4937125" y="874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endParaRPr lang="en-US"/>
          </a:p>
        </p:txBody>
      </p:sp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743200"/>
            <a:ext cx="2209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643">
            <a:off x="381000" y="2057400"/>
            <a:ext cx="8191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3" descr="nhom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7856">
            <a:off x="1371600" y="3581400"/>
            <a:ext cx="83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5" descr="Ho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6400"/>
            <a:ext cx="68230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6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7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3657600"/>
            <a:ext cx="142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Picture 27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7033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0" name="Picture 31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292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32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33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34" descr="lang 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16764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39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40" descr="Animated-Butterfl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42672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61" name="WordArt 33"/>
          <p:cNvSpPr>
            <a:spLocks noChangeArrowheads="1" noChangeShapeType="1" noTextEdit="1"/>
          </p:cNvSpPr>
          <p:nvPr/>
        </p:nvSpPr>
        <p:spPr bwMode="auto">
          <a:xfrm>
            <a:off x="1889125" y="2895600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 chân thành cảm 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nh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8075"/>
            <a:ext cx="48006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29000"/>
            <a:ext cx="2590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 descr="729747d8za2kbusq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495800"/>
            <a:ext cx="2286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-3124200" y="0"/>
            <a:ext cx="2362200" cy="2138363"/>
          </a:xfrm>
          <a:prstGeom prst="cloudCallout">
            <a:avLst>
              <a:gd name="adj1" fmla="val 77824"/>
              <a:gd name="adj2" fmla="val 45769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của mẹ ! Con ở nhà chớ đi chơi xa con nhé !</a:t>
            </a:r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 rot="5400000">
            <a:off x="10138568" y="1443832"/>
            <a:ext cx="1897063" cy="2057400"/>
          </a:xfrm>
          <a:prstGeom prst="cloudCallout">
            <a:avLst>
              <a:gd name="adj1" fmla="val 57611"/>
              <a:gd name="adj2" fmla="val 56556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Vâng ạ ! Con ở nhà con không đi chơi xa</a:t>
            </a:r>
          </a:p>
        </p:txBody>
      </p:sp>
      <p:pic>
        <p:nvPicPr>
          <p:cNvPr id="27658" name="Picture 10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3124200" y="4572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5105400" y="22860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838200" y="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13" descr="Bluebird05-animated-chick_in_flig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79" flipH="1">
            <a:off x="5942013" y="1381125"/>
            <a:ext cx="115093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 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4400" y="640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-0.01133 L 0.50417 -0.022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5.55112E-17 L -0.37083 0.017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6" grpId="0" animBg="1"/>
      <p:bldP spid="276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2514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sdzexc0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7140">
            <a:off x="4492625" y="1806575"/>
            <a:ext cx="49911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729747d8za2kbusq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590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2590800" y="-2667000"/>
            <a:ext cx="2103438" cy="2470150"/>
          </a:xfrm>
          <a:prstGeom prst="cloudCallout">
            <a:avLst>
              <a:gd name="adj1" fmla="val 60718"/>
              <a:gd name="adj2" fmla="val 4338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Thỏ con ơi ! Ra vườn kia chơi đi, ở đấy có cỏ có hoa nè ! Thích lắm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0.07537 L 0.17674 0.35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1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6821E-6 C 0.21094 -0.01248 0.42205 -0.02474 0.50642 -0.02959 " pathEditMode="relative" ptsTypes="aA">
                                      <p:cBhvr>
                                        <p:cTn id="14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514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 descr="sdzexc0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1882">
            <a:off x="3565525" y="1387475"/>
            <a:ext cx="49149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32 0.00393 C 0.09479 0.00717 0.09705 0.01225 0.10087 0.01457 C 0.10538 0.01711 0.11042 0.01665 0.1151 0.01873 C 0.15 0.01804 0.1849 0.01757 0.21979 0.01665 C 0.26632 0.01549 0.32031 0.01919 0.36111 -0.01711 C 0.36215 -0.01919 0.36285 -0.02173 0.36424 -0.02358 C 0.36754 -0.02798 0.37222 -0.02844 0.37222 -0.03607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9769E-6 C 0.02813 -0.00208 0.02327 -0.00231 0.04288 -0.00855 C 0.06163 -0.0252 0.07969 -0.02289 0.10313 -0.02543 C 0.10677 -0.0259 0.11059 -0.02728 0.11424 -0.02751 C 0.12587 -0.02867 0.13768 -0.0289 0.14931 -0.0296 C 0.15643 -0.03191 0.16181 -0.03653 0.16823 -0.04023 C 0.17136 -0.04208 0.17466 -0.04301 0.17778 -0.04439 C 0.17934 -0.04509 0.18264 -0.04647 0.18264 -0.04647 C 0.1941 -0.05711 0.179 -0.04439 0.19532 -0.05295 C 0.20261 -0.05688 0.20903 -0.06312 0.21597 -0.06775 C 0.22622 -0.07445 0.23837 -0.07514 0.24931 -0.07815 C 0.25469 -0.07954 0.25972 -0.0837 0.26511 -0.08462 C 0.27396 -0.08624 0.28299 -0.08601 0.29202 -0.0867 C 0.31094 -0.09156 0.33091 -0.08509 0.34931 -0.09295 C 0.40018 -0.09156 0.4132 -0.08994 0.454 -0.0867 C 0.46493 -0.08185 0.46129 -0.08578 0.46667 -0.07815 C 0.47014 -0.06451 0.47535 -0.06451 0.48264 -0.05503 C 0.48368 -0.05225 0.48403 -0.04879 0.48577 -0.04647 C 0.48698 -0.04486 0.48907 -0.04555 0.49045 -0.04439 C 0.49184 -0.04347 0.49236 -0.04116 0.49375 -0.04023 C 0.50434 -0.03329 0.51545 -0.03121 0.52709 -0.0296 C 0.55782 -0.03399 0.58837 -0.03699 0.6191 -0.04023 C 0.62552 -0.04092 0.6382 -0.04231 0.6382 -0.04231 C 0.65799 -0.04069 0.67709 -0.03792 0.69688 -0.03607 C 0.6974 -0.0289 0.69775 -0.02196 0.69844 -0.0148 C 0.69931 -0.00624 0.70052 0.00208 0.70157 0.01064 C 0.70191 0.01295 0.71407 0.02312 0.71424 0.02312 C 0.71823 0.02659 0.72379 0.02451 0.72865 0.02543 C 0.7382 0.02705 0.74011 0.02751 0.74931 0.0296 C 0.76337 0.03584 0.7408 0.02636 0.77466 0.03376 C 0.78212 0.03538 0.78768 0.04439 0.79532 0.04439 " pathEditMode="relative" ptsTypes="ffffffffffffffffffffffffffffffA">
                                      <p:cBhvr>
                                        <p:cTn id="10" dur="3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19400"/>
            <a:ext cx="2133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816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1905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1447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6662 L 0.54167 0.06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u tuoi cay"/>
          <p:cNvPicPr>
            <a:picLocks noChangeAspect="1" noChangeArrowheads="1"/>
          </p:cNvPicPr>
          <p:nvPr/>
        </p:nvPicPr>
        <p:blipFill>
          <a:blip r:embed="rId2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2595563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81600"/>
            <a:ext cx="213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41888"/>
            <a:ext cx="2438400" cy="19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ulips_orange_mc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553075"/>
            <a:ext cx="10620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62250"/>
            <a:ext cx="25146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181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5527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5" descr="H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324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21907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3886200"/>
            <a:ext cx="2051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08" name="Group 128"/>
          <p:cNvGrpSpPr>
            <a:grpSpLocks/>
          </p:cNvGrpSpPr>
          <p:nvPr/>
        </p:nvGrpSpPr>
        <p:grpSpPr bwMode="auto">
          <a:xfrm flipH="1">
            <a:off x="10363200" y="1163638"/>
            <a:ext cx="2438400" cy="5694362"/>
            <a:chOff x="48" y="720"/>
            <a:chExt cx="1815" cy="3587"/>
          </a:xfrm>
        </p:grpSpPr>
        <p:sp>
          <p:nvSpPr>
            <p:cNvPr id="20609" name="Freeform 129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0" name="Freeform 130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1" name="Freeform 131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2" name="Freeform 132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3" name="Freeform 133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4" name="Freeform 134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5" name="Freeform 135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6" name="Freeform 136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7" name="Freeform 137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8" name="Freeform 138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0" name="Freeform 140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1" name="Freeform 141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2" name="Freeform 142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3" name="Freeform 143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5" name="Freeform 145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6" name="Freeform 146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8" name="Freeform 148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9" name="Freeform 149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0" name="Freeform 150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1" name="Freeform 151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2" name="Freeform 152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3" name="Freeform 153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9" name="Freeform 179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0" name="Freeform 180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1" name="Freeform 181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2" name="Freeform 182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3" name="Freeform 183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4" name="Freeform 184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5" name="Freeform 185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6" name="Freeform 186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7" name="Freeform 187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68" name="AutoShape 188"/>
          <p:cNvSpPr>
            <a:spLocks noChangeArrowheads="1"/>
          </p:cNvSpPr>
          <p:nvPr/>
        </p:nvSpPr>
        <p:spPr bwMode="auto">
          <a:xfrm rot="-42339924">
            <a:off x="3733800" y="-2057400"/>
            <a:ext cx="2212975" cy="1381125"/>
          </a:xfrm>
          <a:prstGeom prst="cloudCallout">
            <a:avLst>
              <a:gd name="adj1" fmla="val -9343"/>
              <a:gd name="adj2" fmla="val 95278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>
                <a:latin typeface="Tahoma" pitchFamily="34" charset="0"/>
              </a:rPr>
              <a:t>Hu hu hu...</a:t>
            </a:r>
          </a:p>
          <a:p>
            <a:pPr algn="ctr" eaLnBrk="0" hangingPunct="0"/>
            <a:r>
              <a:rPr lang="en-US">
                <a:latin typeface="Tahoma" pitchFamily="34" charset="0"/>
              </a:rPr>
              <a:t>Mẹ ơi ! Mẹ ơi !....</a:t>
            </a:r>
          </a:p>
        </p:txBody>
      </p:sp>
      <p:pic>
        <p:nvPicPr>
          <p:cNvPr id="20669" name="Picture 189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57175"/>
            <a:ext cx="21336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0" name="Picture 190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19050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1" name="Picture 191" descr="Picture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828800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01 0.19908 L -0.09601 0.454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90751E-6 L -0.61667 -0.0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2" descr="nha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8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bụi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1981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nh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800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9"/>
          <p:cNvGrpSpPr>
            <a:grpSpLocks/>
          </p:cNvGrpSpPr>
          <p:nvPr/>
        </p:nvGrpSpPr>
        <p:grpSpPr bwMode="auto">
          <a:xfrm flipH="1">
            <a:off x="6705600" y="1163638"/>
            <a:ext cx="2438400" cy="5694362"/>
            <a:chOff x="48" y="720"/>
            <a:chExt cx="1815" cy="3587"/>
          </a:xfrm>
        </p:grpSpPr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1331" y="1779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auto">
            <a:xfrm>
              <a:off x="1126" y="3936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auto">
            <a:xfrm>
              <a:off x="240" y="2544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auto">
            <a:xfrm>
              <a:off x="1008" y="864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auto">
            <a:xfrm>
              <a:off x="699" y="1087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752" y="1121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>
              <a:off x="912" y="1152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851" y="1296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auto">
            <a:xfrm>
              <a:off x="909" y="1631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auto">
            <a:xfrm>
              <a:off x="864" y="912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auto">
            <a:xfrm>
              <a:off x="1584" y="78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auto">
            <a:xfrm>
              <a:off x="1680" y="105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auto">
            <a:xfrm>
              <a:off x="1488" y="110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auto">
            <a:xfrm>
              <a:off x="1584" y="137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auto">
            <a:xfrm>
              <a:off x="1296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auto">
            <a:xfrm>
              <a:off x="1392" y="113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auto">
            <a:xfrm>
              <a:off x="1152" y="121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auto">
            <a:xfrm>
              <a:off x="1248" y="148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1680" y="153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1248" y="137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>
              <a:off x="1344" y="1649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auto">
            <a:xfrm>
              <a:off x="960" y="1776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auto">
            <a:xfrm>
              <a:off x="48" y="1728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auto">
            <a:xfrm>
              <a:off x="1104" y="1680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auto">
            <a:xfrm>
              <a:off x="1047" y="3103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auto">
            <a:xfrm>
              <a:off x="1046" y="3076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auto">
            <a:xfrm>
              <a:off x="1126" y="3089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auto">
            <a:xfrm>
              <a:off x="432" y="3194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auto">
            <a:xfrm>
              <a:off x="419" y="3260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Freeform 39"/>
            <p:cNvSpPr>
              <a:spLocks/>
            </p:cNvSpPr>
            <p:nvPr/>
          </p:nvSpPr>
          <p:spPr bwMode="auto">
            <a:xfrm>
              <a:off x="497" y="4097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Freeform 40"/>
            <p:cNvSpPr>
              <a:spLocks/>
            </p:cNvSpPr>
            <p:nvPr/>
          </p:nvSpPr>
          <p:spPr bwMode="auto">
            <a:xfrm>
              <a:off x="563" y="4124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Freeform 41"/>
            <p:cNvSpPr>
              <a:spLocks/>
            </p:cNvSpPr>
            <p:nvPr/>
          </p:nvSpPr>
          <p:spPr bwMode="auto">
            <a:xfrm>
              <a:off x="1150" y="2549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Freeform 42"/>
            <p:cNvSpPr>
              <a:spLocks/>
            </p:cNvSpPr>
            <p:nvPr/>
          </p:nvSpPr>
          <p:spPr bwMode="auto">
            <a:xfrm>
              <a:off x="995" y="2644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Freeform 43"/>
            <p:cNvSpPr>
              <a:spLocks/>
            </p:cNvSpPr>
            <p:nvPr/>
          </p:nvSpPr>
          <p:spPr bwMode="auto">
            <a:xfrm>
              <a:off x="288" y="864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Freeform 44"/>
            <p:cNvSpPr>
              <a:spLocks/>
            </p:cNvSpPr>
            <p:nvPr/>
          </p:nvSpPr>
          <p:spPr bwMode="auto">
            <a:xfrm>
              <a:off x="576" y="1104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Freeform 45"/>
            <p:cNvSpPr>
              <a:spLocks/>
            </p:cNvSpPr>
            <p:nvPr/>
          </p:nvSpPr>
          <p:spPr bwMode="auto">
            <a:xfrm>
              <a:off x="1398" y="1479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Freeform 46"/>
            <p:cNvSpPr>
              <a:spLocks/>
            </p:cNvSpPr>
            <p:nvPr/>
          </p:nvSpPr>
          <p:spPr bwMode="auto">
            <a:xfrm>
              <a:off x="1427" y="1388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Freeform 47"/>
            <p:cNvSpPr>
              <a:spLocks/>
            </p:cNvSpPr>
            <p:nvPr/>
          </p:nvSpPr>
          <p:spPr bwMode="auto">
            <a:xfrm>
              <a:off x="1453" y="1475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Freeform 48"/>
            <p:cNvSpPr>
              <a:spLocks/>
            </p:cNvSpPr>
            <p:nvPr/>
          </p:nvSpPr>
          <p:spPr bwMode="auto">
            <a:xfrm>
              <a:off x="1152" y="1662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Freeform 49"/>
            <p:cNvSpPr>
              <a:spLocks/>
            </p:cNvSpPr>
            <p:nvPr/>
          </p:nvSpPr>
          <p:spPr bwMode="auto">
            <a:xfrm>
              <a:off x="1178" y="1676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Freeform 50"/>
            <p:cNvSpPr>
              <a:spLocks/>
            </p:cNvSpPr>
            <p:nvPr/>
          </p:nvSpPr>
          <p:spPr bwMode="auto">
            <a:xfrm>
              <a:off x="1296" y="1335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Freeform 51"/>
            <p:cNvSpPr>
              <a:spLocks/>
            </p:cNvSpPr>
            <p:nvPr/>
          </p:nvSpPr>
          <p:spPr bwMode="auto">
            <a:xfrm>
              <a:off x="1309" y="1361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Freeform 52"/>
            <p:cNvSpPr>
              <a:spLocks/>
            </p:cNvSpPr>
            <p:nvPr/>
          </p:nvSpPr>
          <p:spPr bwMode="auto">
            <a:xfrm>
              <a:off x="1401" y="1610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Freeform 53"/>
            <p:cNvSpPr>
              <a:spLocks/>
            </p:cNvSpPr>
            <p:nvPr/>
          </p:nvSpPr>
          <p:spPr bwMode="auto">
            <a:xfrm>
              <a:off x="672" y="720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Freeform 54"/>
            <p:cNvSpPr>
              <a:spLocks/>
            </p:cNvSpPr>
            <p:nvPr/>
          </p:nvSpPr>
          <p:spPr bwMode="auto">
            <a:xfrm>
              <a:off x="720" y="768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Freeform 55"/>
            <p:cNvSpPr>
              <a:spLocks/>
            </p:cNvSpPr>
            <p:nvPr/>
          </p:nvSpPr>
          <p:spPr bwMode="auto">
            <a:xfrm>
              <a:off x="1056" y="816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0" name="Freeform 56"/>
            <p:cNvSpPr>
              <a:spLocks/>
            </p:cNvSpPr>
            <p:nvPr/>
          </p:nvSpPr>
          <p:spPr bwMode="auto">
            <a:xfrm>
              <a:off x="602" y="1627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Freeform 57"/>
            <p:cNvSpPr>
              <a:spLocks/>
            </p:cNvSpPr>
            <p:nvPr/>
          </p:nvSpPr>
          <p:spPr bwMode="auto">
            <a:xfrm>
              <a:off x="576" y="1296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Freeform 58"/>
            <p:cNvSpPr>
              <a:spLocks/>
            </p:cNvSpPr>
            <p:nvPr/>
          </p:nvSpPr>
          <p:spPr bwMode="auto">
            <a:xfrm>
              <a:off x="480" y="1824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3" name="Freeform 59"/>
            <p:cNvSpPr>
              <a:spLocks/>
            </p:cNvSpPr>
            <p:nvPr/>
          </p:nvSpPr>
          <p:spPr bwMode="auto">
            <a:xfrm>
              <a:off x="772" y="1019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Freeform 60"/>
            <p:cNvSpPr>
              <a:spLocks/>
            </p:cNvSpPr>
            <p:nvPr/>
          </p:nvSpPr>
          <p:spPr bwMode="auto">
            <a:xfrm>
              <a:off x="1283" y="1231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Freeform 61"/>
            <p:cNvSpPr>
              <a:spLocks/>
            </p:cNvSpPr>
            <p:nvPr/>
          </p:nvSpPr>
          <p:spPr bwMode="auto">
            <a:xfrm>
              <a:off x="1296" y="1309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6" name="Freeform 62"/>
            <p:cNvSpPr>
              <a:spLocks/>
            </p:cNvSpPr>
            <p:nvPr/>
          </p:nvSpPr>
          <p:spPr bwMode="auto">
            <a:xfrm>
              <a:off x="1225" y="1152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Freeform 63"/>
            <p:cNvSpPr>
              <a:spLocks/>
            </p:cNvSpPr>
            <p:nvPr/>
          </p:nvSpPr>
          <p:spPr bwMode="auto">
            <a:xfrm>
              <a:off x="1045" y="1204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Freeform 64"/>
            <p:cNvSpPr>
              <a:spLocks/>
            </p:cNvSpPr>
            <p:nvPr/>
          </p:nvSpPr>
          <p:spPr bwMode="auto">
            <a:xfrm>
              <a:off x="1073" y="1275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89" name="Freeform 65"/>
            <p:cNvSpPr>
              <a:spLocks/>
            </p:cNvSpPr>
            <p:nvPr/>
          </p:nvSpPr>
          <p:spPr bwMode="auto">
            <a:xfrm>
              <a:off x="952" y="1142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Freeform 66"/>
            <p:cNvSpPr>
              <a:spLocks/>
            </p:cNvSpPr>
            <p:nvPr/>
          </p:nvSpPr>
          <p:spPr bwMode="auto">
            <a:xfrm>
              <a:off x="1296" y="1296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Freeform 67"/>
            <p:cNvSpPr>
              <a:spLocks/>
            </p:cNvSpPr>
            <p:nvPr/>
          </p:nvSpPr>
          <p:spPr bwMode="auto">
            <a:xfrm>
              <a:off x="1242" y="1190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92" name="Freeform 68"/>
            <p:cNvSpPr>
              <a:spLocks/>
            </p:cNvSpPr>
            <p:nvPr/>
          </p:nvSpPr>
          <p:spPr bwMode="auto">
            <a:xfrm>
              <a:off x="1447" y="1587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693" name="Picture 6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304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94" name="Picture 70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1475" y="295275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5" name="Picture 71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914400" y="-4763"/>
            <a:ext cx="1125538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6" name="Picture 72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5103813" y="695325"/>
            <a:ext cx="121920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7" name="Picture 73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 flipH="1">
            <a:off x="6708775" y="-146050"/>
            <a:ext cx="1293813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457E-6 L 0.1958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21666 4.4508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nh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962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4" name="Group 4"/>
          <p:cNvGrpSpPr>
            <a:grpSpLocks/>
          </p:cNvGrpSpPr>
          <p:nvPr/>
        </p:nvGrpSpPr>
        <p:grpSpPr bwMode="auto">
          <a:xfrm flipH="1">
            <a:off x="6477000" y="1752600"/>
            <a:ext cx="2667000" cy="4779963"/>
            <a:chOff x="384" y="1200"/>
            <a:chExt cx="1815" cy="2819"/>
          </a:xfrm>
        </p:grpSpPr>
        <p:sp>
          <p:nvSpPr>
            <p:cNvPr id="25605" name="Freeform 5"/>
            <p:cNvSpPr>
              <a:spLocks/>
            </p:cNvSpPr>
            <p:nvPr/>
          </p:nvSpPr>
          <p:spPr bwMode="auto">
            <a:xfrm>
              <a:off x="1667" y="1491"/>
              <a:ext cx="388" cy="794"/>
            </a:xfrm>
            <a:custGeom>
              <a:avLst/>
              <a:gdLst>
                <a:gd name="T0" fmla="*/ 0 w 388"/>
                <a:gd name="T1" fmla="*/ 0 h 794"/>
                <a:gd name="T2" fmla="*/ 167 w 388"/>
                <a:gd name="T3" fmla="*/ 77 h 794"/>
                <a:gd name="T4" fmla="*/ 243 w 388"/>
                <a:gd name="T5" fmla="*/ 179 h 794"/>
                <a:gd name="T6" fmla="*/ 282 w 388"/>
                <a:gd name="T7" fmla="*/ 256 h 794"/>
                <a:gd name="T8" fmla="*/ 307 w 388"/>
                <a:gd name="T9" fmla="*/ 333 h 794"/>
                <a:gd name="T10" fmla="*/ 320 w 388"/>
                <a:gd name="T11" fmla="*/ 384 h 794"/>
                <a:gd name="T12" fmla="*/ 346 w 388"/>
                <a:gd name="T13" fmla="*/ 461 h 794"/>
                <a:gd name="T14" fmla="*/ 359 w 388"/>
                <a:gd name="T15" fmla="*/ 743 h 794"/>
                <a:gd name="T16" fmla="*/ 371 w 388"/>
                <a:gd name="T17" fmla="*/ 794 h 794"/>
                <a:gd name="T18" fmla="*/ 295 w 388"/>
                <a:gd name="T19" fmla="*/ 743 h 794"/>
                <a:gd name="T20" fmla="*/ 231 w 388"/>
                <a:gd name="T21" fmla="*/ 679 h 794"/>
                <a:gd name="T22" fmla="*/ 141 w 388"/>
                <a:gd name="T23" fmla="*/ 551 h 794"/>
                <a:gd name="T24" fmla="*/ 64 w 388"/>
                <a:gd name="T25" fmla="*/ 295 h 794"/>
                <a:gd name="T26" fmla="*/ 0 w 388"/>
                <a:gd name="T27" fmla="*/ 77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8" h="794">
                  <a:moveTo>
                    <a:pt x="0" y="0"/>
                  </a:moveTo>
                  <a:cubicBezTo>
                    <a:pt x="66" y="22"/>
                    <a:pt x="105" y="46"/>
                    <a:pt x="167" y="77"/>
                  </a:cubicBezTo>
                  <a:cubicBezTo>
                    <a:pt x="192" y="111"/>
                    <a:pt x="230" y="139"/>
                    <a:pt x="243" y="179"/>
                  </a:cubicBezTo>
                  <a:cubicBezTo>
                    <a:pt x="261" y="233"/>
                    <a:pt x="248" y="207"/>
                    <a:pt x="282" y="256"/>
                  </a:cubicBezTo>
                  <a:cubicBezTo>
                    <a:pt x="290" y="282"/>
                    <a:pt x="300" y="307"/>
                    <a:pt x="307" y="333"/>
                  </a:cubicBezTo>
                  <a:cubicBezTo>
                    <a:pt x="311" y="350"/>
                    <a:pt x="315" y="367"/>
                    <a:pt x="320" y="384"/>
                  </a:cubicBezTo>
                  <a:cubicBezTo>
                    <a:pt x="328" y="410"/>
                    <a:pt x="346" y="461"/>
                    <a:pt x="346" y="461"/>
                  </a:cubicBezTo>
                  <a:cubicBezTo>
                    <a:pt x="350" y="555"/>
                    <a:pt x="352" y="649"/>
                    <a:pt x="359" y="743"/>
                  </a:cubicBezTo>
                  <a:cubicBezTo>
                    <a:pt x="360" y="760"/>
                    <a:pt x="388" y="794"/>
                    <a:pt x="371" y="794"/>
                  </a:cubicBezTo>
                  <a:cubicBezTo>
                    <a:pt x="340" y="794"/>
                    <a:pt x="295" y="743"/>
                    <a:pt x="295" y="743"/>
                  </a:cubicBezTo>
                  <a:cubicBezTo>
                    <a:pt x="225" y="637"/>
                    <a:pt x="317" y="765"/>
                    <a:pt x="231" y="679"/>
                  </a:cubicBezTo>
                  <a:cubicBezTo>
                    <a:pt x="213" y="661"/>
                    <a:pt x="149" y="563"/>
                    <a:pt x="141" y="551"/>
                  </a:cubicBezTo>
                  <a:cubicBezTo>
                    <a:pt x="93" y="479"/>
                    <a:pt x="85" y="376"/>
                    <a:pt x="64" y="295"/>
                  </a:cubicBezTo>
                  <a:cubicBezTo>
                    <a:pt x="55" y="223"/>
                    <a:pt x="56" y="133"/>
                    <a:pt x="0" y="7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auto">
            <a:xfrm>
              <a:off x="1462" y="3648"/>
              <a:ext cx="484" cy="266"/>
            </a:xfrm>
            <a:custGeom>
              <a:avLst/>
              <a:gdLst>
                <a:gd name="T0" fmla="*/ 144 w 484"/>
                <a:gd name="T1" fmla="*/ 34 h 139"/>
                <a:gd name="T2" fmla="*/ 393 w 484"/>
                <a:gd name="T3" fmla="*/ 21 h 139"/>
                <a:gd name="T4" fmla="*/ 432 w 484"/>
                <a:gd name="T5" fmla="*/ 8 h 139"/>
                <a:gd name="T6" fmla="*/ 484 w 484"/>
                <a:gd name="T7" fmla="*/ 87 h 139"/>
                <a:gd name="T8" fmla="*/ 471 w 484"/>
                <a:gd name="T9" fmla="*/ 126 h 139"/>
                <a:gd name="T10" fmla="*/ 393 w 484"/>
                <a:gd name="T11" fmla="*/ 139 h 139"/>
                <a:gd name="T12" fmla="*/ 118 w 484"/>
                <a:gd name="T13" fmla="*/ 126 h 139"/>
                <a:gd name="T14" fmla="*/ 39 w 484"/>
                <a:gd name="T15" fmla="*/ 74 h 139"/>
                <a:gd name="T16" fmla="*/ 0 w 484"/>
                <a:gd name="T17" fmla="*/ 6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139">
                  <a:moveTo>
                    <a:pt x="144" y="34"/>
                  </a:moveTo>
                  <a:cubicBezTo>
                    <a:pt x="252" y="7"/>
                    <a:pt x="251" y="9"/>
                    <a:pt x="393" y="21"/>
                  </a:cubicBezTo>
                  <a:cubicBezTo>
                    <a:pt x="406" y="17"/>
                    <a:pt x="421" y="0"/>
                    <a:pt x="432" y="8"/>
                  </a:cubicBezTo>
                  <a:cubicBezTo>
                    <a:pt x="458" y="27"/>
                    <a:pt x="484" y="87"/>
                    <a:pt x="484" y="87"/>
                  </a:cubicBezTo>
                  <a:cubicBezTo>
                    <a:pt x="480" y="100"/>
                    <a:pt x="483" y="119"/>
                    <a:pt x="471" y="126"/>
                  </a:cubicBezTo>
                  <a:cubicBezTo>
                    <a:pt x="448" y="139"/>
                    <a:pt x="419" y="139"/>
                    <a:pt x="393" y="139"/>
                  </a:cubicBezTo>
                  <a:cubicBezTo>
                    <a:pt x="301" y="139"/>
                    <a:pt x="210" y="130"/>
                    <a:pt x="118" y="126"/>
                  </a:cubicBezTo>
                  <a:cubicBezTo>
                    <a:pt x="24" y="95"/>
                    <a:pt x="136" y="138"/>
                    <a:pt x="39" y="74"/>
                  </a:cubicBezTo>
                  <a:cubicBezTo>
                    <a:pt x="28" y="66"/>
                    <a:pt x="0" y="61"/>
                    <a:pt x="0" y="6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576" y="2256"/>
              <a:ext cx="1370" cy="1582"/>
            </a:xfrm>
            <a:custGeom>
              <a:avLst/>
              <a:gdLst>
                <a:gd name="T0" fmla="*/ 66 w 1401"/>
                <a:gd name="T1" fmla="*/ 172 h 1510"/>
                <a:gd name="T2" fmla="*/ 158 w 1401"/>
                <a:gd name="T3" fmla="*/ 447 h 1510"/>
                <a:gd name="T4" fmla="*/ 210 w 1401"/>
                <a:gd name="T5" fmla="*/ 565 h 1510"/>
                <a:gd name="T6" fmla="*/ 131 w 1401"/>
                <a:gd name="T7" fmla="*/ 1220 h 1510"/>
                <a:gd name="T8" fmla="*/ 53 w 1401"/>
                <a:gd name="T9" fmla="*/ 1337 h 1510"/>
                <a:gd name="T10" fmla="*/ 0 w 1401"/>
                <a:gd name="T11" fmla="*/ 1468 h 1510"/>
                <a:gd name="T12" fmla="*/ 642 w 1401"/>
                <a:gd name="T13" fmla="*/ 1508 h 1510"/>
                <a:gd name="T14" fmla="*/ 995 w 1401"/>
                <a:gd name="T15" fmla="*/ 1495 h 1510"/>
                <a:gd name="T16" fmla="*/ 956 w 1401"/>
                <a:gd name="T17" fmla="*/ 1468 h 1510"/>
                <a:gd name="T18" fmla="*/ 904 w 1401"/>
                <a:gd name="T19" fmla="*/ 1351 h 1510"/>
                <a:gd name="T20" fmla="*/ 930 w 1401"/>
                <a:gd name="T21" fmla="*/ 1154 h 1510"/>
                <a:gd name="T22" fmla="*/ 917 w 1401"/>
                <a:gd name="T23" fmla="*/ 513 h 1510"/>
                <a:gd name="T24" fmla="*/ 943 w 1401"/>
                <a:gd name="T25" fmla="*/ 801 h 1510"/>
                <a:gd name="T26" fmla="*/ 995 w 1401"/>
                <a:gd name="T27" fmla="*/ 1259 h 1510"/>
                <a:gd name="T28" fmla="*/ 1022 w 1401"/>
                <a:gd name="T29" fmla="*/ 1416 h 1510"/>
                <a:gd name="T30" fmla="*/ 1035 w 1401"/>
                <a:gd name="T31" fmla="*/ 1495 h 1510"/>
                <a:gd name="T32" fmla="*/ 1192 w 1401"/>
                <a:gd name="T33" fmla="*/ 1429 h 1510"/>
                <a:gd name="T34" fmla="*/ 1061 w 1401"/>
                <a:gd name="T35" fmla="*/ 1455 h 1510"/>
                <a:gd name="T36" fmla="*/ 1100 w 1401"/>
                <a:gd name="T37" fmla="*/ 1442 h 1510"/>
                <a:gd name="T38" fmla="*/ 1139 w 1401"/>
                <a:gd name="T39" fmla="*/ 1429 h 1510"/>
                <a:gd name="T40" fmla="*/ 1401 w 1401"/>
                <a:gd name="T41" fmla="*/ 1442 h 1510"/>
                <a:gd name="T42" fmla="*/ 1336 w 1401"/>
                <a:gd name="T43" fmla="*/ 1337 h 1510"/>
                <a:gd name="T44" fmla="*/ 1283 w 1401"/>
                <a:gd name="T45" fmla="*/ 1233 h 1510"/>
                <a:gd name="T46" fmla="*/ 1283 w 1401"/>
                <a:gd name="T47" fmla="*/ 1115 h 1510"/>
                <a:gd name="T48" fmla="*/ 1310 w 1401"/>
                <a:gd name="T49" fmla="*/ 932 h 1510"/>
                <a:gd name="T50" fmla="*/ 1296 w 1401"/>
                <a:gd name="T51" fmla="*/ 55 h 1510"/>
                <a:gd name="T52" fmla="*/ 1139 w 1401"/>
                <a:gd name="T53" fmla="*/ 107 h 1510"/>
                <a:gd name="T54" fmla="*/ 1008 w 1401"/>
                <a:gd name="T55" fmla="*/ 146 h 1510"/>
                <a:gd name="T56" fmla="*/ 930 w 1401"/>
                <a:gd name="T57" fmla="*/ 120 h 1510"/>
                <a:gd name="T58" fmla="*/ 891 w 1401"/>
                <a:gd name="T59" fmla="*/ 81 h 1510"/>
                <a:gd name="T60" fmla="*/ 825 w 1401"/>
                <a:gd name="T61" fmla="*/ 41 h 1510"/>
                <a:gd name="T62" fmla="*/ 838 w 1401"/>
                <a:gd name="T63" fmla="*/ 159 h 1510"/>
                <a:gd name="T64" fmla="*/ 851 w 1401"/>
                <a:gd name="T65" fmla="*/ 199 h 1510"/>
                <a:gd name="T66" fmla="*/ 878 w 1401"/>
                <a:gd name="T67" fmla="*/ 225 h 1510"/>
                <a:gd name="T68" fmla="*/ 851 w 1401"/>
                <a:gd name="T69" fmla="*/ 251 h 1510"/>
                <a:gd name="T70" fmla="*/ 734 w 1401"/>
                <a:gd name="T71" fmla="*/ 264 h 1510"/>
                <a:gd name="T72" fmla="*/ 459 w 1401"/>
                <a:gd name="T73" fmla="*/ 277 h 1510"/>
                <a:gd name="T74" fmla="*/ 236 w 1401"/>
                <a:gd name="T75" fmla="*/ 264 h 1510"/>
                <a:gd name="T76" fmla="*/ 92 w 1401"/>
                <a:gd name="T77" fmla="*/ 185 h 1510"/>
                <a:gd name="T78" fmla="*/ 66 w 1401"/>
                <a:gd name="T79" fmla="*/ 172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01" h="1510">
                  <a:moveTo>
                    <a:pt x="66" y="172"/>
                  </a:moveTo>
                  <a:cubicBezTo>
                    <a:pt x="33" y="273"/>
                    <a:pt x="85" y="377"/>
                    <a:pt x="158" y="447"/>
                  </a:cubicBezTo>
                  <a:cubicBezTo>
                    <a:pt x="172" y="490"/>
                    <a:pt x="196" y="522"/>
                    <a:pt x="210" y="565"/>
                  </a:cubicBezTo>
                  <a:cubicBezTo>
                    <a:pt x="201" y="921"/>
                    <a:pt x="271" y="1011"/>
                    <a:pt x="131" y="1220"/>
                  </a:cubicBezTo>
                  <a:cubicBezTo>
                    <a:pt x="95" y="1274"/>
                    <a:pt x="108" y="1301"/>
                    <a:pt x="53" y="1337"/>
                  </a:cubicBezTo>
                  <a:cubicBezTo>
                    <a:pt x="41" y="1387"/>
                    <a:pt x="17" y="1420"/>
                    <a:pt x="0" y="1468"/>
                  </a:cubicBezTo>
                  <a:cubicBezTo>
                    <a:pt x="224" y="1480"/>
                    <a:pt x="414" y="1499"/>
                    <a:pt x="642" y="1508"/>
                  </a:cubicBezTo>
                  <a:cubicBezTo>
                    <a:pt x="760" y="1504"/>
                    <a:pt x="878" y="1510"/>
                    <a:pt x="995" y="1495"/>
                  </a:cubicBezTo>
                  <a:cubicBezTo>
                    <a:pt x="1011" y="1493"/>
                    <a:pt x="967" y="1479"/>
                    <a:pt x="956" y="1468"/>
                  </a:cubicBezTo>
                  <a:cubicBezTo>
                    <a:pt x="926" y="1438"/>
                    <a:pt x="904" y="1351"/>
                    <a:pt x="904" y="1351"/>
                  </a:cubicBezTo>
                  <a:cubicBezTo>
                    <a:pt x="911" y="1285"/>
                    <a:pt x="930" y="1220"/>
                    <a:pt x="930" y="1154"/>
                  </a:cubicBezTo>
                  <a:cubicBezTo>
                    <a:pt x="930" y="940"/>
                    <a:pt x="909" y="727"/>
                    <a:pt x="917" y="513"/>
                  </a:cubicBezTo>
                  <a:cubicBezTo>
                    <a:pt x="921" y="417"/>
                    <a:pt x="934" y="705"/>
                    <a:pt x="943" y="801"/>
                  </a:cubicBezTo>
                  <a:cubicBezTo>
                    <a:pt x="957" y="954"/>
                    <a:pt x="969" y="1108"/>
                    <a:pt x="995" y="1259"/>
                  </a:cubicBezTo>
                  <a:cubicBezTo>
                    <a:pt x="1004" y="1311"/>
                    <a:pt x="1013" y="1364"/>
                    <a:pt x="1022" y="1416"/>
                  </a:cubicBezTo>
                  <a:cubicBezTo>
                    <a:pt x="1026" y="1442"/>
                    <a:pt x="1035" y="1495"/>
                    <a:pt x="1035" y="1495"/>
                  </a:cubicBezTo>
                  <a:cubicBezTo>
                    <a:pt x="1060" y="1419"/>
                    <a:pt x="1108" y="1439"/>
                    <a:pt x="1192" y="1429"/>
                  </a:cubicBezTo>
                  <a:cubicBezTo>
                    <a:pt x="1123" y="1451"/>
                    <a:pt x="1166" y="1440"/>
                    <a:pt x="1061" y="1455"/>
                  </a:cubicBezTo>
                  <a:cubicBezTo>
                    <a:pt x="1047" y="1457"/>
                    <a:pt x="1087" y="1446"/>
                    <a:pt x="1100" y="1442"/>
                  </a:cubicBezTo>
                  <a:cubicBezTo>
                    <a:pt x="1113" y="1438"/>
                    <a:pt x="1139" y="1429"/>
                    <a:pt x="1139" y="1429"/>
                  </a:cubicBezTo>
                  <a:cubicBezTo>
                    <a:pt x="1212" y="1436"/>
                    <a:pt x="1327" y="1467"/>
                    <a:pt x="1401" y="1442"/>
                  </a:cubicBezTo>
                  <a:cubicBezTo>
                    <a:pt x="1376" y="1405"/>
                    <a:pt x="1367" y="1369"/>
                    <a:pt x="1336" y="1337"/>
                  </a:cubicBezTo>
                  <a:cubicBezTo>
                    <a:pt x="1306" y="1247"/>
                    <a:pt x="1330" y="1278"/>
                    <a:pt x="1283" y="1233"/>
                  </a:cubicBezTo>
                  <a:cubicBezTo>
                    <a:pt x="1263" y="1152"/>
                    <a:pt x="1268" y="1206"/>
                    <a:pt x="1283" y="1115"/>
                  </a:cubicBezTo>
                  <a:cubicBezTo>
                    <a:pt x="1293" y="1054"/>
                    <a:pt x="1310" y="932"/>
                    <a:pt x="1310" y="932"/>
                  </a:cubicBezTo>
                  <a:cubicBezTo>
                    <a:pt x="1305" y="640"/>
                    <a:pt x="1313" y="347"/>
                    <a:pt x="1296" y="55"/>
                  </a:cubicBezTo>
                  <a:cubicBezTo>
                    <a:pt x="1293" y="0"/>
                    <a:pt x="1139" y="107"/>
                    <a:pt x="1139" y="107"/>
                  </a:cubicBezTo>
                  <a:cubicBezTo>
                    <a:pt x="1097" y="170"/>
                    <a:pt x="1084" y="167"/>
                    <a:pt x="1008" y="146"/>
                  </a:cubicBezTo>
                  <a:cubicBezTo>
                    <a:pt x="982" y="139"/>
                    <a:pt x="930" y="120"/>
                    <a:pt x="930" y="120"/>
                  </a:cubicBezTo>
                  <a:cubicBezTo>
                    <a:pt x="917" y="107"/>
                    <a:pt x="906" y="91"/>
                    <a:pt x="891" y="81"/>
                  </a:cubicBezTo>
                  <a:cubicBezTo>
                    <a:pt x="794" y="17"/>
                    <a:pt x="901" y="120"/>
                    <a:pt x="825" y="41"/>
                  </a:cubicBezTo>
                  <a:cubicBezTo>
                    <a:pt x="778" y="90"/>
                    <a:pt x="805" y="109"/>
                    <a:pt x="838" y="159"/>
                  </a:cubicBezTo>
                  <a:cubicBezTo>
                    <a:pt x="842" y="172"/>
                    <a:pt x="844" y="187"/>
                    <a:pt x="851" y="199"/>
                  </a:cubicBezTo>
                  <a:cubicBezTo>
                    <a:pt x="857" y="210"/>
                    <a:pt x="878" y="213"/>
                    <a:pt x="878" y="225"/>
                  </a:cubicBezTo>
                  <a:cubicBezTo>
                    <a:pt x="878" y="237"/>
                    <a:pt x="863" y="248"/>
                    <a:pt x="851" y="251"/>
                  </a:cubicBezTo>
                  <a:cubicBezTo>
                    <a:pt x="813" y="261"/>
                    <a:pt x="773" y="260"/>
                    <a:pt x="734" y="264"/>
                  </a:cubicBezTo>
                  <a:cubicBezTo>
                    <a:pt x="648" y="243"/>
                    <a:pt x="546" y="270"/>
                    <a:pt x="459" y="277"/>
                  </a:cubicBezTo>
                  <a:cubicBezTo>
                    <a:pt x="385" y="273"/>
                    <a:pt x="310" y="271"/>
                    <a:pt x="236" y="264"/>
                  </a:cubicBezTo>
                  <a:cubicBezTo>
                    <a:pt x="179" y="258"/>
                    <a:pt x="144" y="204"/>
                    <a:pt x="92" y="185"/>
                  </a:cubicBezTo>
                  <a:cubicBezTo>
                    <a:pt x="61" y="139"/>
                    <a:pt x="66" y="130"/>
                    <a:pt x="66" y="17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auto">
            <a:xfrm>
              <a:off x="1584" y="1200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auto">
            <a:xfrm>
              <a:off x="2016" y="1248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auto">
            <a:xfrm>
              <a:off x="1680" y="1361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auto">
            <a:xfrm>
              <a:off x="1296" y="1488"/>
              <a:ext cx="484" cy="974"/>
            </a:xfrm>
            <a:custGeom>
              <a:avLst/>
              <a:gdLst>
                <a:gd name="T0" fmla="*/ 52 w 484"/>
                <a:gd name="T1" fmla="*/ 98 h 974"/>
                <a:gd name="T2" fmla="*/ 0 w 484"/>
                <a:gd name="T3" fmla="*/ 203 h 974"/>
                <a:gd name="T4" fmla="*/ 26 w 484"/>
                <a:gd name="T5" fmla="*/ 635 h 974"/>
                <a:gd name="T6" fmla="*/ 39 w 484"/>
                <a:gd name="T7" fmla="*/ 700 h 974"/>
                <a:gd name="T8" fmla="*/ 65 w 484"/>
                <a:gd name="T9" fmla="*/ 779 h 974"/>
                <a:gd name="T10" fmla="*/ 52 w 484"/>
                <a:gd name="T11" fmla="*/ 831 h 974"/>
                <a:gd name="T12" fmla="*/ 78 w 484"/>
                <a:gd name="T13" fmla="*/ 870 h 974"/>
                <a:gd name="T14" fmla="*/ 209 w 484"/>
                <a:gd name="T15" fmla="*/ 962 h 974"/>
                <a:gd name="T16" fmla="*/ 392 w 484"/>
                <a:gd name="T17" fmla="*/ 949 h 974"/>
                <a:gd name="T18" fmla="*/ 419 w 484"/>
                <a:gd name="T19" fmla="*/ 870 h 974"/>
                <a:gd name="T20" fmla="*/ 432 w 484"/>
                <a:gd name="T21" fmla="*/ 805 h 974"/>
                <a:gd name="T22" fmla="*/ 484 w 484"/>
                <a:gd name="T23" fmla="*/ 726 h 974"/>
                <a:gd name="T24" fmla="*/ 471 w 484"/>
                <a:gd name="T25" fmla="*/ 543 h 974"/>
                <a:gd name="T26" fmla="*/ 445 w 484"/>
                <a:gd name="T27" fmla="*/ 465 h 974"/>
                <a:gd name="T28" fmla="*/ 353 w 484"/>
                <a:gd name="T29" fmla="*/ 150 h 974"/>
                <a:gd name="T30" fmla="*/ 288 w 484"/>
                <a:gd name="T31" fmla="*/ 46 h 974"/>
                <a:gd name="T32" fmla="*/ 261 w 484"/>
                <a:gd name="T33" fmla="*/ 20 h 974"/>
                <a:gd name="T34" fmla="*/ 52 w 484"/>
                <a:gd name="T35" fmla="*/ 9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4" h="974">
                  <a:moveTo>
                    <a:pt x="52" y="98"/>
                  </a:moveTo>
                  <a:cubicBezTo>
                    <a:pt x="38" y="140"/>
                    <a:pt x="14" y="161"/>
                    <a:pt x="0" y="203"/>
                  </a:cubicBezTo>
                  <a:cubicBezTo>
                    <a:pt x="9" y="347"/>
                    <a:pt x="17" y="491"/>
                    <a:pt x="26" y="635"/>
                  </a:cubicBezTo>
                  <a:cubicBezTo>
                    <a:pt x="27" y="657"/>
                    <a:pt x="33" y="679"/>
                    <a:pt x="39" y="700"/>
                  </a:cubicBezTo>
                  <a:cubicBezTo>
                    <a:pt x="46" y="727"/>
                    <a:pt x="65" y="779"/>
                    <a:pt x="65" y="779"/>
                  </a:cubicBezTo>
                  <a:cubicBezTo>
                    <a:pt x="61" y="796"/>
                    <a:pt x="49" y="813"/>
                    <a:pt x="52" y="831"/>
                  </a:cubicBezTo>
                  <a:cubicBezTo>
                    <a:pt x="54" y="846"/>
                    <a:pt x="68" y="858"/>
                    <a:pt x="78" y="870"/>
                  </a:cubicBezTo>
                  <a:cubicBezTo>
                    <a:pt x="126" y="926"/>
                    <a:pt x="152" y="924"/>
                    <a:pt x="209" y="962"/>
                  </a:cubicBezTo>
                  <a:cubicBezTo>
                    <a:pt x="270" y="958"/>
                    <a:pt x="336" y="974"/>
                    <a:pt x="392" y="949"/>
                  </a:cubicBezTo>
                  <a:cubicBezTo>
                    <a:pt x="417" y="938"/>
                    <a:pt x="419" y="870"/>
                    <a:pt x="419" y="870"/>
                  </a:cubicBezTo>
                  <a:cubicBezTo>
                    <a:pt x="397" y="809"/>
                    <a:pt x="398" y="850"/>
                    <a:pt x="432" y="805"/>
                  </a:cubicBezTo>
                  <a:cubicBezTo>
                    <a:pt x="451" y="780"/>
                    <a:pt x="484" y="726"/>
                    <a:pt x="484" y="726"/>
                  </a:cubicBezTo>
                  <a:cubicBezTo>
                    <a:pt x="480" y="665"/>
                    <a:pt x="480" y="603"/>
                    <a:pt x="471" y="543"/>
                  </a:cubicBezTo>
                  <a:cubicBezTo>
                    <a:pt x="467" y="516"/>
                    <a:pt x="445" y="465"/>
                    <a:pt x="445" y="465"/>
                  </a:cubicBezTo>
                  <a:cubicBezTo>
                    <a:pt x="434" y="364"/>
                    <a:pt x="428" y="228"/>
                    <a:pt x="353" y="150"/>
                  </a:cubicBezTo>
                  <a:cubicBezTo>
                    <a:pt x="316" y="39"/>
                    <a:pt x="353" y="97"/>
                    <a:pt x="288" y="46"/>
                  </a:cubicBezTo>
                  <a:cubicBezTo>
                    <a:pt x="278" y="38"/>
                    <a:pt x="270" y="29"/>
                    <a:pt x="261" y="20"/>
                  </a:cubicBezTo>
                  <a:cubicBezTo>
                    <a:pt x="41" y="38"/>
                    <a:pt x="150" y="0"/>
                    <a:pt x="52" y="9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auto">
            <a:xfrm>
              <a:off x="384" y="1440"/>
              <a:ext cx="1100" cy="1193"/>
            </a:xfrm>
            <a:custGeom>
              <a:avLst/>
              <a:gdLst>
                <a:gd name="T0" fmla="*/ 904 w 1100"/>
                <a:gd name="T1" fmla="*/ 94 h 1193"/>
                <a:gd name="T2" fmla="*/ 1035 w 1100"/>
                <a:gd name="T3" fmla="*/ 108 h 1193"/>
                <a:gd name="T4" fmla="*/ 1022 w 1100"/>
                <a:gd name="T5" fmla="*/ 684 h 1193"/>
                <a:gd name="T6" fmla="*/ 995 w 1100"/>
                <a:gd name="T7" fmla="*/ 762 h 1193"/>
                <a:gd name="T8" fmla="*/ 1100 w 1100"/>
                <a:gd name="T9" fmla="*/ 1116 h 1193"/>
                <a:gd name="T10" fmla="*/ 380 w 1100"/>
                <a:gd name="T11" fmla="*/ 1129 h 1193"/>
                <a:gd name="T12" fmla="*/ 144 w 1100"/>
                <a:gd name="T13" fmla="*/ 985 h 1193"/>
                <a:gd name="T14" fmla="*/ 131 w 1100"/>
                <a:gd name="T15" fmla="*/ 945 h 1193"/>
                <a:gd name="T16" fmla="*/ 66 w 1100"/>
                <a:gd name="T17" fmla="*/ 919 h 1193"/>
                <a:gd name="T18" fmla="*/ 0 w 1100"/>
                <a:gd name="T19" fmla="*/ 867 h 1193"/>
                <a:gd name="T20" fmla="*/ 14 w 1100"/>
                <a:gd name="T21" fmla="*/ 828 h 1193"/>
                <a:gd name="T22" fmla="*/ 210 w 1100"/>
                <a:gd name="T23" fmla="*/ 788 h 1193"/>
                <a:gd name="T24" fmla="*/ 262 w 1100"/>
                <a:gd name="T25" fmla="*/ 710 h 1193"/>
                <a:gd name="T26" fmla="*/ 275 w 1100"/>
                <a:gd name="T27" fmla="*/ 670 h 1193"/>
                <a:gd name="T28" fmla="*/ 341 w 1100"/>
                <a:gd name="T29" fmla="*/ 605 h 1193"/>
                <a:gd name="T30" fmla="*/ 367 w 1100"/>
                <a:gd name="T31" fmla="*/ 566 h 1193"/>
                <a:gd name="T32" fmla="*/ 406 w 1100"/>
                <a:gd name="T33" fmla="*/ 422 h 1193"/>
                <a:gd name="T34" fmla="*/ 550 w 1100"/>
                <a:gd name="T35" fmla="*/ 108 h 1193"/>
                <a:gd name="T36" fmla="*/ 838 w 1100"/>
                <a:gd name="T37" fmla="*/ 68 h 1193"/>
                <a:gd name="T38" fmla="*/ 904 w 1100"/>
                <a:gd name="T39" fmla="*/ 94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0" h="1193">
                  <a:moveTo>
                    <a:pt x="904" y="94"/>
                  </a:moveTo>
                  <a:cubicBezTo>
                    <a:pt x="948" y="99"/>
                    <a:pt x="1026" y="65"/>
                    <a:pt x="1035" y="108"/>
                  </a:cubicBezTo>
                  <a:cubicBezTo>
                    <a:pt x="1073" y="296"/>
                    <a:pt x="1034" y="492"/>
                    <a:pt x="1022" y="684"/>
                  </a:cubicBezTo>
                  <a:cubicBezTo>
                    <a:pt x="1020" y="711"/>
                    <a:pt x="995" y="762"/>
                    <a:pt x="995" y="762"/>
                  </a:cubicBezTo>
                  <a:cubicBezTo>
                    <a:pt x="1003" y="932"/>
                    <a:pt x="945" y="1060"/>
                    <a:pt x="1100" y="1116"/>
                  </a:cubicBezTo>
                  <a:cubicBezTo>
                    <a:pt x="869" y="1193"/>
                    <a:pt x="619" y="1134"/>
                    <a:pt x="380" y="1129"/>
                  </a:cubicBezTo>
                  <a:cubicBezTo>
                    <a:pt x="302" y="1075"/>
                    <a:pt x="214" y="1052"/>
                    <a:pt x="144" y="985"/>
                  </a:cubicBezTo>
                  <a:cubicBezTo>
                    <a:pt x="140" y="972"/>
                    <a:pt x="142" y="954"/>
                    <a:pt x="131" y="945"/>
                  </a:cubicBezTo>
                  <a:cubicBezTo>
                    <a:pt x="113" y="930"/>
                    <a:pt x="87" y="929"/>
                    <a:pt x="66" y="919"/>
                  </a:cubicBezTo>
                  <a:cubicBezTo>
                    <a:pt x="34" y="903"/>
                    <a:pt x="24" y="890"/>
                    <a:pt x="0" y="867"/>
                  </a:cubicBezTo>
                  <a:cubicBezTo>
                    <a:pt x="5" y="854"/>
                    <a:pt x="3" y="836"/>
                    <a:pt x="14" y="828"/>
                  </a:cubicBezTo>
                  <a:cubicBezTo>
                    <a:pt x="59" y="796"/>
                    <a:pt x="166" y="793"/>
                    <a:pt x="210" y="788"/>
                  </a:cubicBezTo>
                  <a:cubicBezTo>
                    <a:pt x="227" y="762"/>
                    <a:pt x="245" y="736"/>
                    <a:pt x="262" y="710"/>
                  </a:cubicBezTo>
                  <a:cubicBezTo>
                    <a:pt x="270" y="698"/>
                    <a:pt x="267" y="681"/>
                    <a:pt x="275" y="670"/>
                  </a:cubicBezTo>
                  <a:cubicBezTo>
                    <a:pt x="294" y="645"/>
                    <a:pt x="324" y="631"/>
                    <a:pt x="341" y="605"/>
                  </a:cubicBezTo>
                  <a:cubicBezTo>
                    <a:pt x="350" y="592"/>
                    <a:pt x="358" y="579"/>
                    <a:pt x="367" y="566"/>
                  </a:cubicBezTo>
                  <a:cubicBezTo>
                    <a:pt x="388" y="502"/>
                    <a:pt x="397" y="486"/>
                    <a:pt x="406" y="422"/>
                  </a:cubicBezTo>
                  <a:cubicBezTo>
                    <a:pt x="423" y="303"/>
                    <a:pt x="415" y="153"/>
                    <a:pt x="550" y="108"/>
                  </a:cubicBezTo>
                  <a:cubicBezTo>
                    <a:pt x="658" y="0"/>
                    <a:pt x="578" y="54"/>
                    <a:pt x="838" y="68"/>
                  </a:cubicBezTo>
                  <a:cubicBezTo>
                    <a:pt x="921" y="95"/>
                    <a:pt x="945" y="94"/>
                    <a:pt x="904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3"/>
            <p:cNvSpPr>
              <a:spLocks/>
            </p:cNvSpPr>
            <p:nvPr/>
          </p:nvSpPr>
          <p:spPr bwMode="auto">
            <a:xfrm>
              <a:off x="1440" y="1392"/>
              <a:ext cx="662" cy="1010"/>
            </a:xfrm>
            <a:custGeom>
              <a:avLst/>
              <a:gdLst>
                <a:gd name="T0" fmla="*/ 34 w 662"/>
                <a:gd name="T1" fmla="*/ 107 h 1010"/>
                <a:gd name="T2" fmla="*/ 86 w 662"/>
                <a:gd name="T3" fmla="*/ 54 h 1010"/>
                <a:gd name="T4" fmla="*/ 126 w 662"/>
                <a:gd name="T5" fmla="*/ 41 h 1010"/>
                <a:gd name="T6" fmla="*/ 165 w 662"/>
                <a:gd name="T7" fmla="*/ 15 h 1010"/>
                <a:gd name="T8" fmla="*/ 178 w 662"/>
                <a:gd name="T9" fmla="*/ 172 h 1010"/>
                <a:gd name="T10" fmla="*/ 178 w 662"/>
                <a:gd name="T11" fmla="*/ 237 h 1010"/>
                <a:gd name="T12" fmla="*/ 152 w 662"/>
                <a:gd name="T13" fmla="*/ 198 h 1010"/>
                <a:gd name="T14" fmla="*/ 165 w 662"/>
                <a:gd name="T15" fmla="*/ 54 h 1010"/>
                <a:gd name="T16" fmla="*/ 204 w 662"/>
                <a:gd name="T17" fmla="*/ 67 h 1010"/>
                <a:gd name="T18" fmla="*/ 270 w 662"/>
                <a:gd name="T19" fmla="*/ 224 h 1010"/>
                <a:gd name="T20" fmla="*/ 361 w 662"/>
                <a:gd name="T21" fmla="*/ 499 h 1010"/>
                <a:gd name="T22" fmla="*/ 466 w 662"/>
                <a:gd name="T23" fmla="*/ 696 h 1010"/>
                <a:gd name="T24" fmla="*/ 662 w 662"/>
                <a:gd name="T25" fmla="*/ 918 h 1010"/>
                <a:gd name="T26" fmla="*/ 270 w 662"/>
                <a:gd name="T27" fmla="*/ 1010 h 1010"/>
                <a:gd name="T28" fmla="*/ 165 w 662"/>
                <a:gd name="T29" fmla="*/ 552 h 1010"/>
                <a:gd name="T30" fmla="*/ 152 w 662"/>
                <a:gd name="T31" fmla="*/ 512 h 1010"/>
                <a:gd name="T32" fmla="*/ 113 w 662"/>
                <a:gd name="T33" fmla="*/ 473 h 1010"/>
                <a:gd name="T34" fmla="*/ 47 w 662"/>
                <a:gd name="T35" fmla="*/ 198 h 1010"/>
                <a:gd name="T36" fmla="*/ 34 w 662"/>
                <a:gd name="T37" fmla="*/ 107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2" h="1010">
                  <a:moveTo>
                    <a:pt x="34" y="107"/>
                  </a:moveTo>
                  <a:cubicBezTo>
                    <a:pt x="143" y="68"/>
                    <a:pt x="12" y="126"/>
                    <a:pt x="86" y="54"/>
                  </a:cubicBezTo>
                  <a:cubicBezTo>
                    <a:pt x="96" y="44"/>
                    <a:pt x="113" y="45"/>
                    <a:pt x="126" y="41"/>
                  </a:cubicBezTo>
                  <a:cubicBezTo>
                    <a:pt x="139" y="32"/>
                    <a:pt x="159" y="0"/>
                    <a:pt x="165" y="15"/>
                  </a:cubicBezTo>
                  <a:cubicBezTo>
                    <a:pt x="184" y="64"/>
                    <a:pt x="172" y="120"/>
                    <a:pt x="178" y="172"/>
                  </a:cubicBezTo>
                  <a:cubicBezTo>
                    <a:pt x="180" y="191"/>
                    <a:pt x="239" y="315"/>
                    <a:pt x="178" y="237"/>
                  </a:cubicBezTo>
                  <a:cubicBezTo>
                    <a:pt x="168" y="225"/>
                    <a:pt x="161" y="211"/>
                    <a:pt x="152" y="198"/>
                  </a:cubicBezTo>
                  <a:cubicBezTo>
                    <a:pt x="156" y="150"/>
                    <a:pt x="147" y="99"/>
                    <a:pt x="165" y="54"/>
                  </a:cubicBezTo>
                  <a:cubicBezTo>
                    <a:pt x="170" y="41"/>
                    <a:pt x="196" y="56"/>
                    <a:pt x="204" y="67"/>
                  </a:cubicBezTo>
                  <a:cubicBezTo>
                    <a:pt x="231" y="105"/>
                    <a:pt x="238" y="176"/>
                    <a:pt x="270" y="224"/>
                  </a:cubicBezTo>
                  <a:cubicBezTo>
                    <a:pt x="299" y="314"/>
                    <a:pt x="308" y="419"/>
                    <a:pt x="361" y="499"/>
                  </a:cubicBezTo>
                  <a:cubicBezTo>
                    <a:pt x="380" y="577"/>
                    <a:pt x="410" y="638"/>
                    <a:pt x="466" y="696"/>
                  </a:cubicBezTo>
                  <a:cubicBezTo>
                    <a:pt x="499" y="796"/>
                    <a:pt x="558" y="883"/>
                    <a:pt x="662" y="918"/>
                  </a:cubicBezTo>
                  <a:cubicBezTo>
                    <a:pt x="534" y="961"/>
                    <a:pt x="398" y="967"/>
                    <a:pt x="270" y="1010"/>
                  </a:cubicBezTo>
                  <a:cubicBezTo>
                    <a:pt x="178" y="872"/>
                    <a:pt x="314" y="651"/>
                    <a:pt x="165" y="552"/>
                  </a:cubicBezTo>
                  <a:cubicBezTo>
                    <a:pt x="161" y="539"/>
                    <a:pt x="160" y="524"/>
                    <a:pt x="152" y="512"/>
                  </a:cubicBezTo>
                  <a:cubicBezTo>
                    <a:pt x="142" y="497"/>
                    <a:pt x="121" y="490"/>
                    <a:pt x="113" y="473"/>
                  </a:cubicBezTo>
                  <a:cubicBezTo>
                    <a:pt x="76" y="392"/>
                    <a:pt x="68" y="283"/>
                    <a:pt x="47" y="198"/>
                  </a:cubicBezTo>
                  <a:cubicBezTo>
                    <a:pt x="25" y="108"/>
                    <a:pt x="0" y="141"/>
                    <a:pt x="34" y="107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1383" y="2815"/>
              <a:ext cx="275" cy="1067"/>
            </a:xfrm>
            <a:custGeom>
              <a:avLst/>
              <a:gdLst>
                <a:gd name="T0" fmla="*/ 40 w 275"/>
                <a:gd name="T1" fmla="*/ 0 h 1067"/>
                <a:gd name="T2" fmla="*/ 26 w 275"/>
                <a:gd name="T3" fmla="*/ 706 h 1067"/>
                <a:gd name="T4" fmla="*/ 40 w 275"/>
                <a:gd name="T5" fmla="*/ 1034 h 1067"/>
                <a:gd name="T6" fmla="*/ 144 w 275"/>
                <a:gd name="T7" fmla="*/ 1008 h 1067"/>
                <a:gd name="T8" fmla="*/ 275 w 275"/>
                <a:gd name="T9" fmla="*/ 994 h 1067"/>
                <a:gd name="T10" fmla="*/ 249 w 275"/>
                <a:gd name="T11" fmla="*/ 811 h 1067"/>
                <a:gd name="T12" fmla="*/ 157 w 275"/>
                <a:gd name="T13" fmla="*/ 562 h 1067"/>
                <a:gd name="T14" fmla="*/ 131 w 275"/>
                <a:gd name="T15" fmla="*/ 117 h 1067"/>
                <a:gd name="T16" fmla="*/ 40 w 275"/>
                <a:gd name="T17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1067">
                  <a:moveTo>
                    <a:pt x="40" y="0"/>
                  </a:moveTo>
                  <a:cubicBezTo>
                    <a:pt x="35" y="235"/>
                    <a:pt x="26" y="471"/>
                    <a:pt x="26" y="706"/>
                  </a:cubicBezTo>
                  <a:cubicBezTo>
                    <a:pt x="26" y="815"/>
                    <a:pt x="0" y="932"/>
                    <a:pt x="40" y="1034"/>
                  </a:cubicBezTo>
                  <a:cubicBezTo>
                    <a:pt x="53" y="1067"/>
                    <a:pt x="108" y="1012"/>
                    <a:pt x="144" y="1008"/>
                  </a:cubicBezTo>
                  <a:cubicBezTo>
                    <a:pt x="188" y="1003"/>
                    <a:pt x="231" y="999"/>
                    <a:pt x="275" y="994"/>
                  </a:cubicBezTo>
                  <a:cubicBezTo>
                    <a:pt x="265" y="893"/>
                    <a:pt x="270" y="887"/>
                    <a:pt x="249" y="811"/>
                  </a:cubicBezTo>
                  <a:cubicBezTo>
                    <a:pt x="226" y="729"/>
                    <a:pt x="184" y="645"/>
                    <a:pt x="157" y="562"/>
                  </a:cubicBezTo>
                  <a:cubicBezTo>
                    <a:pt x="152" y="414"/>
                    <a:pt x="183" y="256"/>
                    <a:pt x="131" y="117"/>
                  </a:cubicBezTo>
                  <a:cubicBezTo>
                    <a:pt x="111" y="63"/>
                    <a:pt x="59" y="56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>
              <a:off x="1382" y="2788"/>
              <a:ext cx="145" cy="1061"/>
            </a:xfrm>
            <a:custGeom>
              <a:avLst/>
              <a:gdLst>
                <a:gd name="T0" fmla="*/ 41 w 145"/>
                <a:gd name="T1" fmla="*/ 0 h 1061"/>
                <a:gd name="T2" fmla="*/ 145 w 145"/>
                <a:gd name="T3" fmla="*/ 197 h 1061"/>
                <a:gd name="T4" fmla="*/ 67 w 145"/>
                <a:gd name="T5" fmla="*/ 472 h 1061"/>
                <a:gd name="T6" fmla="*/ 14 w 145"/>
                <a:gd name="T7" fmla="*/ 760 h 1061"/>
                <a:gd name="T8" fmla="*/ 1 w 145"/>
                <a:gd name="T9" fmla="*/ 1061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061">
                  <a:moveTo>
                    <a:pt x="41" y="0"/>
                  </a:moveTo>
                  <a:cubicBezTo>
                    <a:pt x="93" y="54"/>
                    <a:pt x="122" y="126"/>
                    <a:pt x="145" y="197"/>
                  </a:cubicBezTo>
                  <a:cubicBezTo>
                    <a:pt x="133" y="292"/>
                    <a:pt x="120" y="390"/>
                    <a:pt x="67" y="472"/>
                  </a:cubicBezTo>
                  <a:cubicBezTo>
                    <a:pt x="48" y="569"/>
                    <a:pt x="45" y="666"/>
                    <a:pt x="14" y="760"/>
                  </a:cubicBezTo>
                  <a:cubicBezTo>
                    <a:pt x="0" y="1017"/>
                    <a:pt x="1" y="917"/>
                    <a:pt x="1" y="106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>
              <a:off x="1462" y="2801"/>
              <a:ext cx="225" cy="367"/>
            </a:xfrm>
            <a:custGeom>
              <a:avLst/>
              <a:gdLst>
                <a:gd name="T0" fmla="*/ 0 w 225"/>
                <a:gd name="T1" fmla="*/ 0 h 367"/>
                <a:gd name="T2" fmla="*/ 144 w 225"/>
                <a:gd name="T3" fmla="*/ 53 h 367"/>
                <a:gd name="T4" fmla="*/ 222 w 225"/>
                <a:gd name="T5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367">
                  <a:moveTo>
                    <a:pt x="0" y="0"/>
                  </a:moveTo>
                  <a:cubicBezTo>
                    <a:pt x="53" y="14"/>
                    <a:pt x="90" y="40"/>
                    <a:pt x="144" y="53"/>
                  </a:cubicBezTo>
                  <a:cubicBezTo>
                    <a:pt x="225" y="134"/>
                    <a:pt x="222" y="259"/>
                    <a:pt x="222" y="3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>
              <a:off x="768" y="2906"/>
              <a:ext cx="367" cy="406"/>
            </a:xfrm>
            <a:custGeom>
              <a:avLst/>
              <a:gdLst>
                <a:gd name="T0" fmla="*/ 0 w 367"/>
                <a:gd name="T1" fmla="*/ 0 h 406"/>
                <a:gd name="T2" fmla="*/ 131 w 367"/>
                <a:gd name="T3" fmla="*/ 197 h 406"/>
                <a:gd name="T4" fmla="*/ 183 w 367"/>
                <a:gd name="T5" fmla="*/ 275 h 406"/>
                <a:gd name="T6" fmla="*/ 209 w 367"/>
                <a:gd name="T7" fmla="*/ 327 h 406"/>
                <a:gd name="T8" fmla="*/ 249 w 367"/>
                <a:gd name="T9" fmla="*/ 341 h 406"/>
                <a:gd name="T10" fmla="*/ 340 w 367"/>
                <a:gd name="T11" fmla="*/ 380 h 406"/>
                <a:gd name="T12" fmla="*/ 367 w 367"/>
                <a:gd name="T13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406">
                  <a:moveTo>
                    <a:pt x="0" y="0"/>
                  </a:moveTo>
                  <a:cubicBezTo>
                    <a:pt x="20" y="80"/>
                    <a:pt x="75" y="139"/>
                    <a:pt x="131" y="197"/>
                  </a:cubicBezTo>
                  <a:cubicBezTo>
                    <a:pt x="160" y="311"/>
                    <a:pt x="119" y="198"/>
                    <a:pt x="183" y="275"/>
                  </a:cubicBezTo>
                  <a:cubicBezTo>
                    <a:pt x="195" y="290"/>
                    <a:pt x="195" y="313"/>
                    <a:pt x="209" y="327"/>
                  </a:cubicBezTo>
                  <a:cubicBezTo>
                    <a:pt x="219" y="337"/>
                    <a:pt x="236" y="335"/>
                    <a:pt x="249" y="341"/>
                  </a:cubicBezTo>
                  <a:cubicBezTo>
                    <a:pt x="355" y="387"/>
                    <a:pt x="253" y="351"/>
                    <a:pt x="340" y="380"/>
                  </a:cubicBezTo>
                  <a:cubicBezTo>
                    <a:pt x="349" y="389"/>
                    <a:pt x="367" y="406"/>
                    <a:pt x="367" y="40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>
              <a:off x="755" y="2972"/>
              <a:ext cx="196" cy="445"/>
            </a:xfrm>
            <a:custGeom>
              <a:avLst/>
              <a:gdLst>
                <a:gd name="T0" fmla="*/ 0 w 196"/>
                <a:gd name="T1" fmla="*/ 0 h 445"/>
                <a:gd name="T2" fmla="*/ 13 w 196"/>
                <a:gd name="T3" fmla="*/ 39 h 445"/>
                <a:gd name="T4" fmla="*/ 65 w 196"/>
                <a:gd name="T5" fmla="*/ 117 h 445"/>
                <a:gd name="T6" fmla="*/ 118 w 196"/>
                <a:gd name="T7" fmla="*/ 353 h 445"/>
                <a:gd name="T8" fmla="*/ 196 w 196"/>
                <a:gd name="T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445">
                  <a:moveTo>
                    <a:pt x="0" y="0"/>
                  </a:moveTo>
                  <a:cubicBezTo>
                    <a:pt x="4" y="13"/>
                    <a:pt x="6" y="27"/>
                    <a:pt x="13" y="39"/>
                  </a:cubicBezTo>
                  <a:cubicBezTo>
                    <a:pt x="28" y="66"/>
                    <a:pt x="65" y="117"/>
                    <a:pt x="65" y="117"/>
                  </a:cubicBezTo>
                  <a:cubicBezTo>
                    <a:pt x="99" y="283"/>
                    <a:pt x="81" y="205"/>
                    <a:pt x="118" y="353"/>
                  </a:cubicBezTo>
                  <a:cubicBezTo>
                    <a:pt x="126" y="387"/>
                    <a:pt x="172" y="421"/>
                    <a:pt x="196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>
              <a:off x="833" y="3809"/>
              <a:ext cx="636" cy="184"/>
            </a:xfrm>
            <a:custGeom>
              <a:avLst/>
              <a:gdLst>
                <a:gd name="T0" fmla="*/ 0 w 636"/>
                <a:gd name="T1" fmla="*/ 0 h 184"/>
                <a:gd name="T2" fmla="*/ 432 w 636"/>
                <a:gd name="T3" fmla="*/ 131 h 184"/>
                <a:gd name="T4" fmla="*/ 576 w 636"/>
                <a:gd name="T5" fmla="*/ 184 h 184"/>
                <a:gd name="T6" fmla="*/ 616 w 636"/>
                <a:gd name="T7" fmla="*/ 171 h 184"/>
                <a:gd name="T8" fmla="*/ 616 w 636"/>
                <a:gd name="T9" fmla="*/ 66 h 184"/>
                <a:gd name="T10" fmla="*/ 537 w 636"/>
                <a:gd name="T11" fmla="*/ 40 h 184"/>
                <a:gd name="T12" fmla="*/ 79 w 636"/>
                <a:gd name="T13" fmla="*/ 1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6" h="184">
                  <a:moveTo>
                    <a:pt x="0" y="0"/>
                  </a:moveTo>
                  <a:cubicBezTo>
                    <a:pt x="128" y="86"/>
                    <a:pt x="287" y="83"/>
                    <a:pt x="432" y="131"/>
                  </a:cubicBezTo>
                  <a:cubicBezTo>
                    <a:pt x="510" y="106"/>
                    <a:pt x="516" y="144"/>
                    <a:pt x="576" y="184"/>
                  </a:cubicBezTo>
                  <a:cubicBezTo>
                    <a:pt x="589" y="180"/>
                    <a:pt x="606" y="181"/>
                    <a:pt x="616" y="171"/>
                  </a:cubicBezTo>
                  <a:cubicBezTo>
                    <a:pt x="636" y="151"/>
                    <a:pt x="631" y="81"/>
                    <a:pt x="616" y="66"/>
                  </a:cubicBezTo>
                  <a:cubicBezTo>
                    <a:pt x="596" y="47"/>
                    <a:pt x="564" y="45"/>
                    <a:pt x="537" y="40"/>
                  </a:cubicBezTo>
                  <a:cubicBezTo>
                    <a:pt x="350" y="3"/>
                    <a:pt x="375" y="14"/>
                    <a:pt x="79" y="14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0"/>
            <p:cNvSpPr>
              <a:spLocks/>
            </p:cNvSpPr>
            <p:nvPr/>
          </p:nvSpPr>
          <p:spPr bwMode="auto">
            <a:xfrm>
              <a:off x="899" y="3836"/>
              <a:ext cx="559" cy="183"/>
            </a:xfrm>
            <a:custGeom>
              <a:avLst/>
              <a:gdLst>
                <a:gd name="T0" fmla="*/ 0 w 559"/>
                <a:gd name="T1" fmla="*/ 0 h 183"/>
                <a:gd name="T2" fmla="*/ 209 w 559"/>
                <a:gd name="T3" fmla="*/ 91 h 183"/>
                <a:gd name="T4" fmla="*/ 249 w 559"/>
                <a:gd name="T5" fmla="*/ 78 h 183"/>
                <a:gd name="T6" fmla="*/ 327 w 559"/>
                <a:gd name="T7" fmla="*/ 104 h 183"/>
                <a:gd name="T8" fmla="*/ 471 w 559"/>
                <a:gd name="T9" fmla="*/ 183 h 183"/>
                <a:gd name="T10" fmla="*/ 537 w 559"/>
                <a:gd name="T11" fmla="*/ 170 h 183"/>
                <a:gd name="T12" fmla="*/ 537 w 559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83">
                  <a:moveTo>
                    <a:pt x="0" y="0"/>
                  </a:moveTo>
                  <a:cubicBezTo>
                    <a:pt x="75" y="19"/>
                    <a:pt x="145" y="48"/>
                    <a:pt x="209" y="91"/>
                  </a:cubicBezTo>
                  <a:cubicBezTo>
                    <a:pt x="222" y="87"/>
                    <a:pt x="235" y="76"/>
                    <a:pt x="249" y="78"/>
                  </a:cubicBezTo>
                  <a:cubicBezTo>
                    <a:pt x="276" y="81"/>
                    <a:pt x="327" y="104"/>
                    <a:pt x="327" y="104"/>
                  </a:cubicBezTo>
                  <a:cubicBezTo>
                    <a:pt x="385" y="162"/>
                    <a:pt x="392" y="163"/>
                    <a:pt x="471" y="183"/>
                  </a:cubicBezTo>
                  <a:cubicBezTo>
                    <a:pt x="493" y="179"/>
                    <a:pt x="518" y="182"/>
                    <a:pt x="537" y="170"/>
                  </a:cubicBezTo>
                  <a:cubicBezTo>
                    <a:pt x="559" y="156"/>
                    <a:pt x="537" y="91"/>
                    <a:pt x="537" y="91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auto">
            <a:xfrm>
              <a:off x="1486" y="2261"/>
              <a:ext cx="148" cy="95"/>
            </a:xfrm>
            <a:custGeom>
              <a:avLst/>
              <a:gdLst>
                <a:gd name="T0" fmla="*/ 94 w 148"/>
                <a:gd name="T1" fmla="*/ 43 h 95"/>
                <a:gd name="T2" fmla="*/ 67 w 148"/>
                <a:gd name="T3" fmla="*/ 82 h 95"/>
                <a:gd name="T4" fmla="*/ 107 w 148"/>
                <a:gd name="T5" fmla="*/ 95 h 95"/>
                <a:gd name="T6" fmla="*/ 94 w 148"/>
                <a:gd name="T7" fmla="*/ 4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" h="95">
                  <a:moveTo>
                    <a:pt x="94" y="43"/>
                  </a:moveTo>
                  <a:cubicBezTo>
                    <a:pt x="77" y="37"/>
                    <a:pt x="0" y="0"/>
                    <a:pt x="67" y="82"/>
                  </a:cubicBezTo>
                  <a:cubicBezTo>
                    <a:pt x="76" y="93"/>
                    <a:pt x="94" y="91"/>
                    <a:pt x="107" y="95"/>
                  </a:cubicBezTo>
                  <a:cubicBezTo>
                    <a:pt x="141" y="45"/>
                    <a:pt x="148" y="61"/>
                    <a:pt x="94" y="43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22"/>
            <p:cNvSpPr>
              <a:spLocks/>
            </p:cNvSpPr>
            <p:nvPr/>
          </p:nvSpPr>
          <p:spPr bwMode="auto">
            <a:xfrm>
              <a:off x="1331" y="2356"/>
              <a:ext cx="497" cy="181"/>
            </a:xfrm>
            <a:custGeom>
              <a:avLst/>
              <a:gdLst>
                <a:gd name="T0" fmla="*/ 26 w 497"/>
                <a:gd name="T1" fmla="*/ 40 h 181"/>
                <a:gd name="T2" fmla="*/ 497 w 497"/>
                <a:gd name="T3" fmla="*/ 0 h 181"/>
                <a:gd name="T4" fmla="*/ 484 w 497"/>
                <a:gd name="T5" fmla="*/ 40 h 181"/>
                <a:gd name="T6" fmla="*/ 327 w 497"/>
                <a:gd name="T7" fmla="*/ 92 h 181"/>
                <a:gd name="T8" fmla="*/ 288 w 497"/>
                <a:gd name="T9" fmla="*/ 105 h 181"/>
                <a:gd name="T10" fmla="*/ 249 w 497"/>
                <a:gd name="T11" fmla="*/ 118 h 181"/>
                <a:gd name="T12" fmla="*/ 39 w 497"/>
                <a:gd name="T13" fmla="*/ 144 h 181"/>
                <a:gd name="T14" fmla="*/ 26 w 497"/>
                <a:gd name="T15" fmla="*/ 79 h 181"/>
                <a:gd name="T16" fmla="*/ 0 w 497"/>
                <a:gd name="T17" fmla="*/ 40 h 181"/>
                <a:gd name="T18" fmla="*/ 26 w 497"/>
                <a:gd name="T19" fmla="*/ 4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7" h="181">
                  <a:moveTo>
                    <a:pt x="26" y="40"/>
                  </a:moveTo>
                  <a:cubicBezTo>
                    <a:pt x="161" y="33"/>
                    <a:pt x="363" y="45"/>
                    <a:pt x="497" y="0"/>
                  </a:cubicBezTo>
                  <a:cubicBezTo>
                    <a:pt x="493" y="13"/>
                    <a:pt x="495" y="32"/>
                    <a:pt x="484" y="40"/>
                  </a:cubicBezTo>
                  <a:cubicBezTo>
                    <a:pt x="451" y="64"/>
                    <a:pt x="369" y="78"/>
                    <a:pt x="327" y="92"/>
                  </a:cubicBezTo>
                  <a:cubicBezTo>
                    <a:pt x="314" y="96"/>
                    <a:pt x="301" y="101"/>
                    <a:pt x="288" y="105"/>
                  </a:cubicBezTo>
                  <a:cubicBezTo>
                    <a:pt x="275" y="109"/>
                    <a:pt x="249" y="118"/>
                    <a:pt x="249" y="118"/>
                  </a:cubicBezTo>
                  <a:cubicBezTo>
                    <a:pt x="183" y="181"/>
                    <a:pt x="141" y="153"/>
                    <a:pt x="39" y="144"/>
                  </a:cubicBezTo>
                  <a:cubicBezTo>
                    <a:pt x="35" y="122"/>
                    <a:pt x="34" y="100"/>
                    <a:pt x="26" y="79"/>
                  </a:cubicBezTo>
                  <a:cubicBezTo>
                    <a:pt x="21" y="64"/>
                    <a:pt x="0" y="56"/>
                    <a:pt x="0" y="40"/>
                  </a:cubicBezTo>
                  <a:cubicBezTo>
                    <a:pt x="0" y="31"/>
                    <a:pt x="17" y="40"/>
                    <a:pt x="26" y="4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23"/>
            <p:cNvSpPr>
              <a:spLocks/>
            </p:cNvSpPr>
            <p:nvPr/>
          </p:nvSpPr>
          <p:spPr bwMode="auto">
            <a:xfrm>
              <a:off x="816" y="1536"/>
              <a:ext cx="960" cy="1200"/>
            </a:xfrm>
            <a:custGeom>
              <a:avLst/>
              <a:gdLst>
                <a:gd name="T0" fmla="*/ 139 w 835"/>
                <a:gd name="T1" fmla="*/ 26 h 1270"/>
                <a:gd name="T2" fmla="*/ 113 w 835"/>
                <a:gd name="T3" fmla="*/ 0 h 1270"/>
                <a:gd name="T4" fmla="*/ 21 w 835"/>
                <a:gd name="T5" fmla="*/ 91 h 1270"/>
                <a:gd name="T6" fmla="*/ 21 w 835"/>
                <a:gd name="T7" fmla="*/ 393 h 1270"/>
                <a:gd name="T8" fmla="*/ 61 w 835"/>
                <a:gd name="T9" fmla="*/ 576 h 1270"/>
                <a:gd name="T10" fmla="*/ 192 w 835"/>
                <a:gd name="T11" fmla="*/ 707 h 1270"/>
                <a:gd name="T12" fmla="*/ 270 w 835"/>
                <a:gd name="T13" fmla="*/ 759 h 1270"/>
                <a:gd name="T14" fmla="*/ 414 w 835"/>
                <a:gd name="T15" fmla="*/ 916 h 1270"/>
                <a:gd name="T16" fmla="*/ 571 w 835"/>
                <a:gd name="T17" fmla="*/ 1099 h 1270"/>
                <a:gd name="T18" fmla="*/ 650 w 835"/>
                <a:gd name="T19" fmla="*/ 1191 h 1270"/>
                <a:gd name="T20" fmla="*/ 676 w 835"/>
                <a:gd name="T21" fmla="*/ 1152 h 1270"/>
                <a:gd name="T22" fmla="*/ 702 w 835"/>
                <a:gd name="T23" fmla="*/ 1191 h 1270"/>
                <a:gd name="T24" fmla="*/ 741 w 835"/>
                <a:gd name="T25" fmla="*/ 1217 h 1270"/>
                <a:gd name="T26" fmla="*/ 794 w 835"/>
                <a:gd name="T27" fmla="*/ 1270 h 1270"/>
                <a:gd name="T28" fmla="*/ 833 w 835"/>
                <a:gd name="T29" fmla="*/ 1034 h 1270"/>
                <a:gd name="T30" fmla="*/ 768 w 835"/>
                <a:gd name="T31" fmla="*/ 890 h 1270"/>
                <a:gd name="T32" fmla="*/ 702 w 835"/>
                <a:gd name="T33" fmla="*/ 851 h 1270"/>
                <a:gd name="T34" fmla="*/ 637 w 835"/>
                <a:gd name="T35" fmla="*/ 798 h 1270"/>
                <a:gd name="T36" fmla="*/ 558 w 835"/>
                <a:gd name="T37" fmla="*/ 720 h 1270"/>
                <a:gd name="T38" fmla="*/ 519 w 835"/>
                <a:gd name="T39" fmla="*/ 694 h 1270"/>
                <a:gd name="T40" fmla="*/ 467 w 835"/>
                <a:gd name="T41" fmla="*/ 628 h 1270"/>
                <a:gd name="T42" fmla="*/ 414 w 835"/>
                <a:gd name="T43" fmla="*/ 563 h 1270"/>
                <a:gd name="T44" fmla="*/ 309 w 835"/>
                <a:gd name="T45" fmla="*/ 275 h 1270"/>
                <a:gd name="T46" fmla="*/ 205 w 835"/>
                <a:gd name="T47" fmla="*/ 118 h 1270"/>
                <a:gd name="T48" fmla="*/ 139 w 835"/>
                <a:gd name="T49" fmla="*/ 26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5" h="1270">
                  <a:moveTo>
                    <a:pt x="139" y="26"/>
                  </a:moveTo>
                  <a:cubicBezTo>
                    <a:pt x="253" y="54"/>
                    <a:pt x="150" y="25"/>
                    <a:pt x="113" y="0"/>
                  </a:cubicBezTo>
                  <a:cubicBezTo>
                    <a:pt x="42" y="18"/>
                    <a:pt x="45" y="24"/>
                    <a:pt x="21" y="91"/>
                  </a:cubicBezTo>
                  <a:cubicBezTo>
                    <a:pt x="0" y="240"/>
                    <a:pt x="2" y="181"/>
                    <a:pt x="21" y="393"/>
                  </a:cubicBezTo>
                  <a:cubicBezTo>
                    <a:pt x="22" y="407"/>
                    <a:pt x="46" y="554"/>
                    <a:pt x="61" y="576"/>
                  </a:cubicBezTo>
                  <a:cubicBezTo>
                    <a:pt x="90" y="617"/>
                    <a:pt x="152" y="668"/>
                    <a:pt x="192" y="707"/>
                  </a:cubicBezTo>
                  <a:cubicBezTo>
                    <a:pt x="215" y="729"/>
                    <a:pt x="270" y="759"/>
                    <a:pt x="270" y="759"/>
                  </a:cubicBezTo>
                  <a:cubicBezTo>
                    <a:pt x="295" y="834"/>
                    <a:pt x="359" y="867"/>
                    <a:pt x="414" y="916"/>
                  </a:cubicBezTo>
                  <a:cubicBezTo>
                    <a:pt x="472" y="967"/>
                    <a:pt x="528" y="1035"/>
                    <a:pt x="571" y="1099"/>
                  </a:cubicBezTo>
                  <a:cubicBezTo>
                    <a:pt x="588" y="1150"/>
                    <a:pt x="605" y="1161"/>
                    <a:pt x="650" y="1191"/>
                  </a:cubicBezTo>
                  <a:cubicBezTo>
                    <a:pt x="659" y="1178"/>
                    <a:pt x="660" y="1152"/>
                    <a:pt x="676" y="1152"/>
                  </a:cubicBezTo>
                  <a:cubicBezTo>
                    <a:pt x="692" y="1152"/>
                    <a:pt x="691" y="1180"/>
                    <a:pt x="702" y="1191"/>
                  </a:cubicBezTo>
                  <a:cubicBezTo>
                    <a:pt x="713" y="1202"/>
                    <a:pt x="729" y="1207"/>
                    <a:pt x="741" y="1217"/>
                  </a:cubicBezTo>
                  <a:cubicBezTo>
                    <a:pt x="760" y="1233"/>
                    <a:pt x="794" y="1270"/>
                    <a:pt x="794" y="1270"/>
                  </a:cubicBezTo>
                  <a:cubicBezTo>
                    <a:pt x="804" y="1191"/>
                    <a:pt x="808" y="1110"/>
                    <a:pt x="833" y="1034"/>
                  </a:cubicBezTo>
                  <a:cubicBezTo>
                    <a:pt x="818" y="941"/>
                    <a:pt x="835" y="943"/>
                    <a:pt x="768" y="890"/>
                  </a:cubicBezTo>
                  <a:cubicBezTo>
                    <a:pt x="717" y="850"/>
                    <a:pt x="768" y="873"/>
                    <a:pt x="702" y="851"/>
                  </a:cubicBezTo>
                  <a:cubicBezTo>
                    <a:pt x="633" y="744"/>
                    <a:pt x="722" y="864"/>
                    <a:pt x="637" y="798"/>
                  </a:cubicBezTo>
                  <a:cubicBezTo>
                    <a:pt x="608" y="775"/>
                    <a:pt x="589" y="741"/>
                    <a:pt x="558" y="720"/>
                  </a:cubicBezTo>
                  <a:cubicBezTo>
                    <a:pt x="545" y="711"/>
                    <a:pt x="532" y="703"/>
                    <a:pt x="519" y="694"/>
                  </a:cubicBezTo>
                  <a:cubicBezTo>
                    <a:pt x="487" y="597"/>
                    <a:pt x="533" y="709"/>
                    <a:pt x="467" y="628"/>
                  </a:cubicBezTo>
                  <a:cubicBezTo>
                    <a:pt x="394" y="538"/>
                    <a:pt x="525" y="637"/>
                    <a:pt x="414" y="563"/>
                  </a:cubicBezTo>
                  <a:cubicBezTo>
                    <a:pt x="384" y="473"/>
                    <a:pt x="363" y="353"/>
                    <a:pt x="309" y="275"/>
                  </a:cubicBezTo>
                  <a:cubicBezTo>
                    <a:pt x="288" y="210"/>
                    <a:pt x="252" y="165"/>
                    <a:pt x="205" y="118"/>
                  </a:cubicBezTo>
                  <a:cubicBezTo>
                    <a:pt x="184" y="54"/>
                    <a:pt x="202" y="88"/>
                    <a:pt x="13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4" name="Group 24"/>
          <p:cNvGrpSpPr>
            <a:grpSpLocks/>
          </p:cNvGrpSpPr>
          <p:nvPr/>
        </p:nvGrpSpPr>
        <p:grpSpPr bwMode="auto">
          <a:xfrm rot="21115384" flipH="1">
            <a:off x="6019800" y="609600"/>
            <a:ext cx="2438400" cy="2057400"/>
            <a:chOff x="720" y="528"/>
            <a:chExt cx="1575" cy="1229"/>
          </a:xfrm>
        </p:grpSpPr>
        <p:sp>
          <p:nvSpPr>
            <p:cNvPr id="25625" name="Freeform 25"/>
            <p:cNvSpPr>
              <a:spLocks/>
            </p:cNvSpPr>
            <p:nvPr/>
          </p:nvSpPr>
          <p:spPr bwMode="auto">
            <a:xfrm>
              <a:off x="1104" y="1365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 26"/>
            <p:cNvSpPr>
              <a:spLocks/>
            </p:cNvSpPr>
            <p:nvPr/>
          </p:nvSpPr>
          <p:spPr bwMode="auto">
            <a:xfrm>
              <a:off x="1200" y="1624"/>
              <a:ext cx="183" cy="133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 27"/>
            <p:cNvSpPr>
              <a:spLocks/>
            </p:cNvSpPr>
            <p:nvPr/>
          </p:nvSpPr>
          <p:spPr bwMode="auto">
            <a:xfrm>
              <a:off x="1200" y="1518"/>
              <a:ext cx="183" cy="134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28"/>
            <p:cNvSpPr>
              <a:spLocks/>
            </p:cNvSpPr>
            <p:nvPr/>
          </p:nvSpPr>
          <p:spPr bwMode="auto">
            <a:xfrm>
              <a:off x="1440" y="672"/>
              <a:ext cx="174" cy="1042"/>
            </a:xfrm>
            <a:custGeom>
              <a:avLst/>
              <a:gdLst>
                <a:gd name="T0" fmla="*/ 60 w 174"/>
                <a:gd name="T1" fmla="*/ 0 h 1042"/>
                <a:gd name="T2" fmla="*/ 87 w 174"/>
                <a:gd name="T3" fmla="*/ 27 h 1042"/>
                <a:gd name="T4" fmla="*/ 139 w 174"/>
                <a:gd name="T5" fmla="*/ 40 h 1042"/>
                <a:gd name="T6" fmla="*/ 100 w 174"/>
                <a:gd name="T7" fmla="*/ 851 h 1042"/>
                <a:gd name="T8" fmla="*/ 87 w 174"/>
                <a:gd name="T9" fmla="*/ 1021 h 1042"/>
                <a:gd name="T10" fmla="*/ 21 w 174"/>
                <a:gd name="T11" fmla="*/ 995 h 1042"/>
                <a:gd name="T12" fmla="*/ 21 w 174"/>
                <a:gd name="T13" fmla="*/ 79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1042">
                  <a:moveTo>
                    <a:pt x="60" y="0"/>
                  </a:moveTo>
                  <a:cubicBezTo>
                    <a:pt x="69" y="9"/>
                    <a:pt x="76" y="21"/>
                    <a:pt x="87" y="27"/>
                  </a:cubicBezTo>
                  <a:cubicBezTo>
                    <a:pt x="103" y="35"/>
                    <a:pt x="138" y="22"/>
                    <a:pt x="139" y="40"/>
                  </a:cubicBezTo>
                  <a:cubicBezTo>
                    <a:pt x="174" y="678"/>
                    <a:pt x="162" y="539"/>
                    <a:pt x="100" y="851"/>
                  </a:cubicBezTo>
                  <a:cubicBezTo>
                    <a:pt x="96" y="908"/>
                    <a:pt x="114" y="971"/>
                    <a:pt x="87" y="1021"/>
                  </a:cubicBezTo>
                  <a:cubicBezTo>
                    <a:pt x="76" y="1042"/>
                    <a:pt x="23" y="1019"/>
                    <a:pt x="21" y="995"/>
                  </a:cubicBezTo>
                  <a:cubicBezTo>
                    <a:pt x="0" y="690"/>
                    <a:pt x="21" y="384"/>
                    <a:pt x="21" y="79"/>
                  </a:cubicBezTo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29"/>
            <p:cNvSpPr>
              <a:spLocks/>
            </p:cNvSpPr>
            <p:nvPr/>
          </p:nvSpPr>
          <p:spPr bwMode="auto">
            <a:xfrm>
              <a:off x="1131" y="895"/>
              <a:ext cx="512" cy="198"/>
            </a:xfrm>
            <a:custGeom>
              <a:avLst/>
              <a:gdLst>
                <a:gd name="T0" fmla="*/ 414 w 512"/>
                <a:gd name="T1" fmla="*/ 26 h 198"/>
                <a:gd name="T2" fmla="*/ 34 w 512"/>
                <a:gd name="T3" fmla="*/ 39 h 198"/>
                <a:gd name="T4" fmla="*/ 47 w 512"/>
                <a:gd name="T5" fmla="*/ 144 h 198"/>
                <a:gd name="T6" fmla="*/ 427 w 512"/>
                <a:gd name="T7" fmla="*/ 157 h 198"/>
                <a:gd name="T8" fmla="*/ 440 w 512"/>
                <a:gd name="T9" fmla="*/ 52 h 198"/>
                <a:gd name="T10" fmla="*/ 401 w 512"/>
                <a:gd name="T11" fmla="*/ 39 h 198"/>
                <a:gd name="T12" fmla="*/ 414 w 512"/>
                <a:gd name="T13" fmla="*/ 2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198">
                  <a:moveTo>
                    <a:pt x="414" y="26"/>
                  </a:moveTo>
                  <a:cubicBezTo>
                    <a:pt x="287" y="30"/>
                    <a:pt x="155" y="0"/>
                    <a:pt x="34" y="39"/>
                  </a:cubicBezTo>
                  <a:cubicBezTo>
                    <a:pt x="0" y="50"/>
                    <a:pt x="13" y="134"/>
                    <a:pt x="47" y="144"/>
                  </a:cubicBezTo>
                  <a:cubicBezTo>
                    <a:pt x="168" y="180"/>
                    <a:pt x="300" y="153"/>
                    <a:pt x="427" y="157"/>
                  </a:cubicBezTo>
                  <a:cubicBezTo>
                    <a:pt x="489" y="178"/>
                    <a:pt x="512" y="198"/>
                    <a:pt x="440" y="52"/>
                  </a:cubicBezTo>
                  <a:cubicBezTo>
                    <a:pt x="434" y="40"/>
                    <a:pt x="411" y="49"/>
                    <a:pt x="401" y="39"/>
                  </a:cubicBezTo>
                  <a:cubicBezTo>
                    <a:pt x="397" y="35"/>
                    <a:pt x="410" y="30"/>
                    <a:pt x="414" y="26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Freeform 30"/>
            <p:cNvSpPr>
              <a:spLocks/>
            </p:cNvSpPr>
            <p:nvPr/>
          </p:nvSpPr>
          <p:spPr bwMode="auto">
            <a:xfrm>
              <a:off x="1184" y="929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Freeform 31"/>
            <p:cNvSpPr>
              <a:spLocks/>
            </p:cNvSpPr>
            <p:nvPr/>
          </p:nvSpPr>
          <p:spPr bwMode="auto">
            <a:xfrm>
              <a:off x="1344" y="960"/>
              <a:ext cx="103" cy="105"/>
            </a:xfrm>
            <a:custGeom>
              <a:avLst/>
              <a:gdLst>
                <a:gd name="T0" fmla="*/ 86 w 103"/>
                <a:gd name="T1" fmla="*/ 31 h 105"/>
                <a:gd name="T2" fmla="*/ 7 w 103"/>
                <a:gd name="T3" fmla="*/ 31 h 105"/>
                <a:gd name="T4" fmla="*/ 20 w 103"/>
                <a:gd name="T5" fmla="*/ 96 h 105"/>
                <a:gd name="T6" fmla="*/ 86 w 103"/>
                <a:gd name="T7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105">
                  <a:moveTo>
                    <a:pt x="86" y="31"/>
                  </a:moveTo>
                  <a:cubicBezTo>
                    <a:pt x="75" y="27"/>
                    <a:pt x="18" y="0"/>
                    <a:pt x="7" y="31"/>
                  </a:cubicBezTo>
                  <a:cubicBezTo>
                    <a:pt x="0" y="52"/>
                    <a:pt x="16" y="74"/>
                    <a:pt x="20" y="96"/>
                  </a:cubicBezTo>
                  <a:cubicBezTo>
                    <a:pt x="103" y="80"/>
                    <a:pt x="86" y="105"/>
                    <a:pt x="86" y="31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32"/>
            <p:cNvSpPr>
              <a:spLocks/>
            </p:cNvSpPr>
            <p:nvPr/>
          </p:nvSpPr>
          <p:spPr bwMode="auto">
            <a:xfrm>
              <a:off x="1283" y="1104"/>
              <a:ext cx="61" cy="576"/>
            </a:xfrm>
            <a:custGeom>
              <a:avLst/>
              <a:gdLst>
                <a:gd name="T0" fmla="*/ 0 w 68"/>
                <a:gd name="T1" fmla="*/ 0 h 707"/>
                <a:gd name="T2" fmla="*/ 26 w 68"/>
                <a:gd name="T3" fmla="*/ 707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" h="707">
                  <a:moveTo>
                    <a:pt x="0" y="0"/>
                  </a:moveTo>
                  <a:cubicBezTo>
                    <a:pt x="68" y="271"/>
                    <a:pt x="26" y="153"/>
                    <a:pt x="26" y="7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33"/>
            <p:cNvSpPr>
              <a:spLocks/>
            </p:cNvSpPr>
            <p:nvPr/>
          </p:nvSpPr>
          <p:spPr bwMode="auto">
            <a:xfrm>
              <a:off x="1341" y="1439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34"/>
            <p:cNvSpPr>
              <a:spLocks/>
            </p:cNvSpPr>
            <p:nvPr/>
          </p:nvSpPr>
          <p:spPr bwMode="auto">
            <a:xfrm>
              <a:off x="1296" y="720"/>
              <a:ext cx="217" cy="97"/>
            </a:xfrm>
            <a:custGeom>
              <a:avLst/>
              <a:gdLst>
                <a:gd name="T0" fmla="*/ 47 w 217"/>
                <a:gd name="T1" fmla="*/ 5 h 97"/>
                <a:gd name="T2" fmla="*/ 204 w 217"/>
                <a:gd name="T3" fmla="*/ 18 h 97"/>
                <a:gd name="T4" fmla="*/ 191 w 217"/>
                <a:gd name="T5" fmla="*/ 58 h 97"/>
                <a:gd name="T6" fmla="*/ 151 w 217"/>
                <a:gd name="T7" fmla="*/ 71 h 97"/>
                <a:gd name="T8" fmla="*/ 47 w 217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97">
                  <a:moveTo>
                    <a:pt x="47" y="5"/>
                  </a:moveTo>
                  <a:cubicBezTo>
                    <a:pt x="99" y="9"/>
                    <a:pt x="155" y="0"/>
                    <a:pt x="204" y="18"/>
                  </a:cubicBezTo>
                  <a:cubicBezTo>
                    <a:pt x="217" y="23"/>
                    <a:pt x="201" y="48"/>
                    <a:pt x="191" y="58"/>
                  </a:cubicBezTo>
                  <a:cubicBezTo>
                    <a:pt x="181" y="68"/>
                    <a:pt x="164" y="67"/>
                    <a:pt x="151" y="71"/>
                  </a:cubicBezTo>
                  <a:cubicBezTo>
                    <a:pt x="0" y="56"/>
                    <a:pt x="0" y="97"/>
                    <a:pt x="47" y="5"/>
                  </a:cubicBez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35"/>
            <p:cNvSpPr>
              <a:spLocks/>
            </p:cNvSpPr>
            <p:nvPr/>
          </p:nvSpPr>
          <p:spPr bwMode="auto">
            <a:xfrm>
              <a:off x="2016" y="59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auto">
            <a:xfrm>
              <a:off x="2112" y="86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920" y="91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2016" y="118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Freeform 39"/>
            <p:cNvSpPr>
              <a:spLocks/>
            </p:cNvSpPr>
            <p:nvPr/>
          </p:nvSpPr>
          <p:spPr bwMode="auto">
            <a:xfrm>
              <a:off x="1728" y="672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Freeform 40"/>
            <p:cNvSpPr>
              <a:spLocks/>
            </p:cNvSpPr>
            <p:nvPr/>
          </p:nvSpPr>
          <p:spPr bwMode="auto">
            <a:xfrm>
              <a:off x="1824" y="943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Freeform 41"/>
            <p:cNvSpPr>
              <a:spLocks/>
            </p:cNvSpPr>
            <p:nvPr/>
          </p:nvSpPr>
          <p:spPr bwMode="auto">
            <a:xfrm>
              <a:off x="1584" y="1025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Freeform 42"/>
            <p:cNvSpPr>
              <a:spLocks/>
            </p:cNvSpPr>
            <p:nvPr/>
          </p:nvSpPr>
          <p:spPr bwMode="auto">
            <a:xfrm>
              <a:off x="1680" y="129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43"/>
            <p:cNvSpPr>
              <a:spLocks/>
            </p:cNvSpPr>
            <p:nvPr/>
          </p:nvSpPr>
          <p:spPr bwMode="auto">
            <a:xfrm>
              <a:off x="2112" y="1344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44"/>
            <p:cNvSpPr>
              <a:spLocks/>
            </p:cNvSpPr>
            <p:nvPr/>
          </p:nvSpPr>
          <p:spPr bwMode="auto">
            <a:xfrm>
              <a:off x="1680" y="1186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Freeform 45"/>
            <p:cNvSpPr>
              <a:spLocks/>
            </p:cNvSpPr>
            <p:nvPr/>
          </p:nvSpPr>
          <p:spPr bwMode="auto">
            <a:xfrm>
              <a:off x="1776" y="1457"/>
              <a:ext cx="183" cy="140"/>
            </a:xfrm>
            <a:custGeom>
              <a:avLst/>
              <a:gdLst>
                <a:gd name="T0" fmla="*/ 183 w 183"/>
                <a:gd name="T1" fmla="*/ 0 h 140"/>
                <a:gd name="T2" fmla="*/ 79 w 183"/>
                <a:gd name="T3" fmla="*/ 66 h 140"/>
                <a:gd name="T4" fmla="*/ 0 w 183"/>
                <a:gd name="T5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140">
                  <a:moveTo>
                    <a:pt x="183" y="0"/>
                  </a:moveTo>
                  <a:cubicBezTo>
                    <a:pt x="119" y="23"/>
                    <a:pt x="143" y="45"/>
                    <a:pt x="79" y="66"/>
                  </a:cubicBezTo>
                  <a:cubicBezTo>
                    <a:pt x="61" y="92"/>
                    <a:pt x="35" y="140"/>
                    <a:pt x="0" y="10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Freeform 46"/>
            <p:cNvSpPr>
              <a:spLocks/>
            </p:cNvSpPr>
            <p:nvPr/>
          </p:nvSpPr>
          <p:spPr bwMode="auto">
            <a:xfrm>
              <a:off x="720" y="672"/>
              <a:ext cx="1139" cy="1048"/>
            </a:xfrm>
            <a:custGeom>
              <a:avLst/>
              <a:gdLst>
                <a:gd name="T0" fmla="*/ 236 w 1113"/>
                <a:gd name="T1" fmla="*/ 252 h 894"/>
                <a:gd name="T2" fmla="*/ 367 w 1113"/>
                <a:gd name="T3" fmla="*/ 55 h 894"/>
                <a:gd name="T4" fmla="*/ 458 w 1113"/>
                <a:gd name="T5" fmla="*/ 3 h 894"/>
                <a:gd name="T6" fmla="*/ 681 w 1113"/>
                <a:gd name="T7" fmla="*/ 55 h 894"/>
                <a:gd name="T8" fmla="*/ 864 w 1113"/>
                <a:gd name="T9" fmla="*/ 69 h 894"/>
                <a:gd name="T10" fmla="*/ 982 w 1113"/>
                <a:gd name="T11" fmla="*/ 147 h 894"/>
                <a:gd name="T12" fmla="*/ 982 w 1113"/>
                <a:gd name="T13" fmla="*/ 226 h 894"/>
                <a:gd name="T14" fmla="*/ 995 w 1113"/>
                <a:gd name="T15" fmla="*/ 304 h 894"/>
                <a:gd name="T16" fmla="*/ 1047 w 1113"/>
                <a:gd name="T17" fmla="*/ 592 h 894"/>
                <a:gd name="T18" fmla="*/ 1074 w 1113"/>
                <a:gd name="T19" fmla="*/ 697 h 894"/>
                <a:gd name="T20" fmla="*/ 1113 w 1113"/>
                <a:gd name="T21" fmla="*/ 723 h 894"/>
                <a:gd name="T22" fmla="*/ 1074 w 1113"/>
                <a:gd name="T23" fmla="*/ 710 h 894"/>
                <a:gd name="T24" fmla="*/ 956 w 1113"/>
                <a:gd name="T25" fmla="*/ 697 h 894"/>
                <a:gd name="T26" fmla="*/ 903 w 1113"/>
                <a:gd name="T27" fmla="*/ 775 h 894"/>
                <a:gd name="T28" fmla="*/ 851 w 1113"/>
                <a:gd name="T29" fmla="*/ 854 h 894"/>
                <a:gd name="T30" fmla="*/ 759 w 1113"/>
                <a:gd name="T31" fmla="*/ 789 h 894"/>
                <a:gd name="T32" fmla="*/ 707 w 1113"/>
                <a:gd name="T33" fmla="*/ 815 h 894"/>
                <a:gd name="T34" fmla="*/ 629 w 1113"/>
                <a:gd name="T35" fmla="*/ 841 h 894"/>
                <a:gd name="T36" fmla="*/ 524 w 1113"/>
                <a:gd name="T37" fmla="*/ 828 h 894"/>
                <a:gd name="T38" fmla="*/ 393 w 1113"/>
                <a:gd name="T39" fmla="*/ 815 h 894"/>
                <a:gd name="T40" fmla="*/ 367 w 1113"/>
                <a:gd name="T41" fmla="*/ 854 h 894"/>
                <a:gd name="T42" fmla="*/ 314 w 1113"/>
                <a:gd name="T43" fmla="*/ 789 h 894"/>
                <a:gd name="T44" fmla="*/ 223 w 1113"/>
                <a:gd name="T45" fmla="*/ 815 h 894"/>
                <a:gd name="T46" fmla="*/ 144 w 1113"/>
                <a:gd name="T47" fmla="*/ 880 h 894"/>
                <a:gd name="T48" fmla="*/ 0 w 1113"/>
                <a:gd name="T49" fmla="*/ 710 h 894"/>
                <a:gd name="T50" fmla="*/ 144 w 1113"/>
                <a:gd name="T51" fmla="*/ 553 h 894"/>
                <a:gd name="T52" fmla="*/ 26 w 1113"/>
                <a:gd name="T53" fmla="*/ 527 h 894"/>
                <a:gd name="T54" fmla="*/ 66 w 1113"/>
                <a:gd name="T55" fmla="*/ 461 h 894"/>
                <a:gd name="T56" fmla="*/ 92 w 1113"/>
                <a:gd name="T57" fmla="*/ 422 h 894"/>
                <a:gd name="T58" fmla="*/ 170 w 1113"/>
                <a:gd name="T59" fmla="*/ 343 h 894"/>
                <a:gd name="T60" fmla="*/ 197 w 1113"/>
                <a:gd name="T61" fmla="*/ 265 h 894"/>
                <a:gd name="T62" fmla="*/ 236 w 1113"/>
                <a:gd name="T63" fmla="*/ 252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3" h="894">
                  <a:moveTo>
                    <a:pt x="236" y="252"/>
                  </a:moveTo>
                  <a:cubicBezTo>
                    <a:pt x="262" y="144"/>
                    <a:pt x="283" y="125"/>
                    <a:pt x="367" y="55"/>
                  </a:cubicBezTo>
                  <a:cubicBezTo>
                    <a:pt x="433" y="0"/>
                    <a:pt x="374" y="24"/>
                    <a:pt x="458" y="3"/>
                  </a:cubicBezTo>
                  <a:cubicBezTo>
                    <a:pt x="536" y="16"/>
                    <a:pt x="606" y="30"/>
                    <a:pt x="681" y="55"/>
                  </a:cubicBezTo>
                  <a:cubicBezTo>
                    <a:pt x="739" y="74"/>
                    <a:pt x="803" y="64"/>
                    <a:pt x="864" y="69"/>
                  </a:cubicBezTo>
                  <a:cubicBezTo>
                    <a:pt x="916" y="86"/>
                    <a:pt x="943" y="108"/>
                    <a:pt x="982" y="147"/>
                  </a:cubicBezTo>
                  <a:cubicBezTo>
                    <a:pt x="1016" y="250"/>
                    <a:pt x="982" y="121"/>
                    <a:pt x="982" y="226"/>
                  </a:cubicBezTo>
                  <a:cubicBezTo>
                    <a:pt x="982" y="252"/>
                    <a:pt x="990" y="278"/>
                    <a:pt x="995" y="304"/>
                  </a:cubicBezTo>
                  <a:cubicBezTo>
                    <a:pt x="1012" y="401"/>
                    <a:pt x="1032" y="495"/>
                    <a:pt x="1047" y="592"/>
                  </a:cubicBezTo>
                  <a:cubicBezTo>
                    <a:pt x="1047" y="593"/>
                    <a:pt x="1064" y="685"/>
                    <a:pt x="1074" y="697"/>
                  </a:cubicBezTo>
                  <a:cubicBezTo>
                    <a:pt x="1084" y="709"/>
                    <a:pt x="1113" y="707"/>
                    <a:pt x="1113" y="723"/>
                  </a:cubicBezTo>
                  <a:cubicBezTo>
                    <a:pt x="1113" y="737"/>
                    <a:pt x="1088" y="712"/>
                    <a:pt x="1074" y="710"/>
                  </a:cubicBezTo>
                  <a:cubicBezTo>
                    <a:pt x="1035" y="704"/>
                    <a:pt x="995" y="701"/>
                    <a:pt x="956" y="697"/>
                  </a:cubicBezTo>
                  <a:cubicBezTo>
                    <a:pt x="873" y="780"/>
                    <a:pt x="949" y="693"/>
                    <a:pt x="903" y="775"/>
                  </a:cubicBezTo>
                  <a:cubicBezTo>
                    <a:pt x="888" y="803"/>
                    <a:pt x="851" y="854"/>
                    <a:pt x="851" y="854"/>
                  </a:cubicBezTo>
                  <a:cubicBezTo>
                    <a:pt x="791" y="763"/>
                    <a:pt x="829" y="765"/>
                    <a:pt x="759" y="789"/>
                  </a:cubicBezTo>
                  <a:cubicBezTo>
                    <a:pt x="734" y="865"/>
                    <a:pt x="767" y="808"/>
                    <a:pt x="707" y="815"/>
                  </a:cubicBezTo>
                  <a:cubicBezTo>
                    <a:pt x="680" y="818"/>
                    <a:pt x="629" y="841"/>
                    <a:pt x="629" y="841"/>
                  </a:cubicBezTo>
                  <a:cubicBezTo>
                    <a:pt x="582" y="796"/>
                    <a:pt x="579" y="791"/>
                    <a:pt x="524" y="828"/>
                  </a:cubicBezTo>
                  <a:cubicBezTo>
                    <a:pt x="466" y="789"/>
                    <a:pt x="454" y="774"/>
                    <a:pt x="393" y="815"/>
                  </a:cubicBezTo>
                  <a:cubicBezTo>
                    <a:pt x="384" y="828"/>
                    <a:pt x="382" y="848"/>
                    <a:pt x="367" y="854"/>
                  </a:cubicBezTo>
                  <a:cubicBezTo>
                    <a:pt x="319" y="873"/>
                    <a:pt x="319" y="807"/>
                    <a:pt x="314" y="789"/>
                  </a:cubicBezTo>
                  <a:cubicBezTo>
                    <a:pt x="311" y="790"/>
                    <a:pt x="231" y="808"/>
                    <a:pt x="223" y="815"/>
                  </a:cubicBezTo>
                  <a:cubicBezTo>
                    <a:pt x="127" y="894"/>
                    <a:pt x="233" y="850"/>
                    <a:pt x="144" y="880"/>
                  </a:cubicBezTo>
                  <a:cubicBezTo>
                    <a:pt x="166" y="678"/>
                    <a:pt x="232" y="728"/>
                    <a:pt x="0" y="710"/>
                  </a:cubicBezTo>
                  <a:cubicBezTo>
                    <a:pt x="60" y="621"/>
                    <a:pt x="71" y="626"/>
                    <a:pt x="144" y="553"/>
                  </a:cubicBezTo>
                  <a:cubicBezTo>
                    <a:pt x="106" y="540"/>
                    <a:pt x="57" y="552"/>
                    <a:pt x="26" y="527"/>
                  </a:cubicBezTo>
                  <a:cubicBezTo>
                    <a:pt x="5" y="510"/>
                    <a:pt x="62" y="465"/>
                    <a:pt x="66" y="461"/>
                  </a:cubicBezTo>
                  <a:cubicBezTo>
                    <a:pt x="76" y="449"/>
                    <a:pt x="82" y="434"/>
                    <a:pt x="92" y="422"/>
                  </a:cubicBezTo>
                  <a:cubicBezTo>
                    <a:pt x="116" y="394"/>
                    <a:pt x="170" y="343"/>
                    <a:pt x="170" y="343"/>
                  </a:cubicBezTo>
                  <a:cubicBezTo>
                    <a:pt x="179" y="317"/>
                    <a:pt x="188" y="291"/>
                    <a:pt x="197" y="265"/>
                  </a:cubicBezTo>
                  <a:cubicBezTo>
                    <a:pt x="214" y="215"/>
                    <a:pt x="200" y="216"/>
                    <a:pt x="236" y="25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Freeform 47"/>
            <p:cNvSpPr>
              <a:spLocks/>
            </p:cNvSpPr>
            <p:nvPr/>
          </p:nvSpPr>
          <p:spPr bwMode="auto">
            <a:xfrm>
              <a:off x="1008" y="912"/>
              <a:ext cx="954" cy="691"/>
            </a:xfrm>
            <a:custGeom>
              <a:avLst/>
              <a:gdLst>
                <a:gd name="T0" fmla="*/ 112 w 954"/>
                <a:gd name="T1" fmla="*/ 157 h 643"/>
                <a:gd name="T2" fmla="*/ 164 w 954"/>
                <a:gd name="T3" fmla="*/ 79 h 643"/>
                <a:gd name="T4" fmla="*/ 177 w 954"/>
                <a:gd name="T5" fmla="*/ 40 h 643"/>
                <a:gd name="T6" fmla="*/ 216 w 954"/>
                <a:gd name="T7" fmla="*/ 26 h 643"/>
                <a:gd name="T8" fmla="*/ 256 w 954"/>
                <a:gd name="T9" fmla="*/ 0 h 643"/>
                <a:gd name="T10" fmla="*/ 452 w 954"/>
                <a:gd name="T11" fmla="*/ 13 h 643"/>
                <a:gd name="T12" fmla="*/ 478 w 954"/>
                <a:gd name="T13" fmla="*/ 40 h 643"/>
                <a:gd name="T14" fmla="*/ 504 w 954"/>
                <a:gd name="T15" fmla="*/ 13 h 643"/>
                <a:gd name="T16" fmla="*/ 648 w 954"/>
                <a:gd name="T17" fmla="*/ 26 h 643"/>
                <a:gd name="T18" fmla="*/ 792 w 954"/>
                <a:gd name="T19" fmla="*/ 236 h 643"/>
                <a:gd name="T20" fmla="*/ 845 w 954"/>
                <a:gd name="T21" fmla="*/ 301 h 643"/>
                <a:gd name="T22" fmla="*/ 936 w 954"/>
                <a:gd name="T23" fmla="*/ 341 h 643"/>
                <a:gd name="T24" fmla="*/ 923 w 954"/>
                <a:gd name="T25" fmla="*/ 511 h 643"/>
                <a:gd name="T26" fmla="*/ 819 w 954"/>
                <a:gd name="T27" fmla="*/ 524 h 643"/>
                <a:gd name="T28" fmla="*/ 779 w 954"/>
                <a:gd name="T29" fmla="*/ 550 h 643"/>
                <a:gd name="T30" fmla="*/ 740 w 954"/>
                <a:gd name="T31" fmla="*/ 563 h 643"/>
                <a:gd name="T32" fmla="*/ 544 w 954"/>
                <a:gd name="T33" fmla="*/ 589 h 643"/>
                <a:gd name="T34" fmla="*/ 112 w 954"/>
                <a:gd name="T35" fmla="*/ 602 h 643"/>
                <a:gd name="T36" fmla="*/ 33 w 954"/>
                <a:gd name="T37" fmla="*/ 485 h 643"/>
                <a:gd name="T38" fmla="*/ 46 w 954"/>
                <a:gd name="T39" fmla="*/ 236 h 643"/>
                <a:gd name="T40" fmla="*/ 86 w 954"/>
                <a:gd name="T41" fmla="*/ 210 h 643"/>
                <a:gd name="T42" fmla="*/ 125 w 954"/>
                <a:gd name="T43" fmla="*/ 170 h 643"/>
                <a:gd name="T44" fmla="*/ 164 w 954"/>
                <a:gd name="T45" fmla="*/ 144 h 643"/>
                <a:gd name="T46" fmla="*/ 112 w 954"/>
                <a:gd name="T47" fmla="*/ 157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4" h="643">
                  <a:moveTo>
                    <a:pt x="112" y="157"/>
                  </a:moveTo>
                  <a:cubicBezTo>
                    <a:pt x="143" y="64"/>
                    <a:pt x="99" y="176"/>
                    <a:pt x="164" y="79"/>
                  </a:cubicBezTo>
                  <a:cubicBezTo>
                    <a:pt x="172" y="68"/>
                    <a:pt x="167" y="50"/>
                    <a:pt x="177" y="40"/>
                  </a:cubicBezTo>
                  <a:cubicBezTo>
                    <a:pt x="187" y="30"/>
                    <a:pt x="204" y="32"/>
                    <a:pt x="216" y="26"/>
                  </a:cubicBezTo>
                  <a:cubicBezTo>
                    <a:pt x="230" y="19"/>
                    <a:pt x="243" y="9"/>
                    <a:pt x="256" y="0"/>
                  </a:cubicBezTo>
                  <a:cubicBezTo>
                    <a:pt x="321" y="4"/>
                    <a:pt x="388" y="1"/>
                    <a:pt x="452" y="13"/>
                  </a:cubicBezTo>
                  <a:cubicBezTo>
                    <a:pt x="464" y="15"/>
                    <a:pt x="466" y="40"/>
                    <a:pt x="478" y="40"/>
                  </a:cubicBezTo>
                  <a:cubicBezTo>
                    <a:pt x="490" y="40"/>
                    <a:pt x="495" y="22"/>
                    <a:pt x="504" y="13"/>
                  </a:cubicBezTo>
                  <a:cubicBezTo>
                    <a:pt x="552" y="17"/>
                    <a:pt x="604" y="6"/>
                    <a:pt x="648" y="26"/>
                  </a:cubicBezTo>
                  <a:cubicBezTo>
                    <a:pt x="736" y="67"/>
                    <a:pt x="681" y="199"/>
                    <a:pt x="792" y="236"/>
                  </a:cubicBezTo>
                  <a:cubicBezTo>
                    <a:pt x="812" y="255"/>
                    <a:pt x="824" y="283"/>
                    <a:pt x="845" y="301"/>
                  </a:cubicBezTo>
                  <a:cubicBezTo>
                    <a:pt x="868" y="321"/>
                    <a:pt x="907" y="331"/>
                    <a:pt x="936" y="341"/>
                  </a:cubicBezTo>
                  <a:cubicBezTo>
                    <a:pt x="932" y="398"/>
                    <a:pt x="954" y="463"/>
                    <a:pt x="923" y="511"/>
                  </a:cubicBezTo>
                  <a:cubicBezTo>
                    <a:pt x="904" y="540"/>
                    <a:pt x="853" y="515"/>
                    <a:pt x="819" y="524"/>
                  </a:cubicBezTo>
                  <a:cubicBezTo>
                    <a:pt x="804" y="528"/>
                    <a:pt x="793" y="543"/>
                    <a:pt x="779" y="550"/>
                  </a:cubicBezTo>
                  <a:cubicBezTo>
                    <a:pt x="767" y="556"/>
                    <a:pt x="753" y="560"/>
                    <a:pt x="740" y="563"/>
                  </a:cubicBezTo>
                  <a:cubicBezTo>
                    <a:pt x="681" y="576"/>
                    <a:pt x="601" y="583"/>
                    <a:pt x="544" y="589"/>
                  </a:cubicBezTo>
                  <a:cubicBezTo>
                    <a:pt x="333" y="643"/>
                    <a:pt x="475" y="618"/>
                    <a:pt x="112" y="602"/>
                  </a:cubicBezTo>
                  <a:cubicBezTo>
                    <a:pt x="67" y="558"/>
                    <a:pt x="66" y="535"/>
                    <a:pt x="33" y="485"/>
                  </a:cubicBezTo>
                  <a:cubicBezTo>
                    <a:pt x="10" y="416"/>
                    <a:pt x="0" y="293"/>
                    <a:pt x="46" y="236"/>
                  </a:cubicBezTo>
                  <a:cubicBezTo>
                    <a:pt x="56" y="224"/>
                    <a:pt x="74" y="220"/>
                    <a:pt x="86" y="210"/>
                  </a:cubicBezTo>
                  <a:cubicBezTo>
                    <a:pt x="100" y="198"/>
                    <a:pt x="111" y="182"/>
                    <a:pt x="125" y="170"/>
                  </a:cubicBezTo>
                  <a:cubicBezTo>
                    <a:pt x="137" y="160"/>
                    <a:pt x="175" y="155"/>
                    <a:pt x="164" y="144"/>
                  </a:cubicBezTo>
                  <a:cubicBezTo>
                    <a:pt x="151" y="131"/>
                    <a:pt x="129" y="153"/>
                    <a:pt x="112" y="157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Freeform 48"/>
            <p:cNvSpPr>
              <a:spLocks/>
            </p:cNvSpPr>
            <p:nvPr/>
          </p:nvSpPr>
          <p:spPr bwMode="auto">
            <a:xfrm>
              <a:off x="1830" y="1287"/>
              <a:ext cx="94" cy="118"/>
            </a:xfrm>
            <a:custGeom>
              <a:avLst/>
              <a:gdLst>
                <a:gd name="T0" fmla="*/ 55 w 94"/>
                <a:gd name="T1" fmla="*/ 0 h 118"/>
                <a:gd name="T2" fmla="*/ 16 w 94"/>
                <a:gd name="T3" fmla="*/ 26 h 118"/>
                <a:gd name="T4" fmla="*/ 68 w 94"/>
                <a:gd name="T5" fmla="*/ 79 h 118"/>
                <a:gd name="T6" fmla="*/ 94 w 94"/>
                <a:gd name="T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18">
                  <a:moveTo>
                    <a:pt x="55" y="0"/>
                  </a:moveTo>
                  <a:cubicBezTo>
                    <a:pt x="42" y="9"/>
                    <a:pt x="22" y="11"/>
                    <a:pt x="16" y="26"/>
                  </a:cubicBezTo>
                  <a:cubicBezTo>
                    <a:pt x="0" y="68"/>
                    <a:pt x="49" y="73"/>
                    <a:pt x="68" y="79"/>
                  </a:cubicBezTo>
                  <a:cubicBezTo>
                    <a:pt x="77" y="92"/>
                    <a:pt x="94" y="118"/>
                    <a:pt x="94" y="11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Freeform 49"/>
            <p:cNvSpPr>
              <a:spLocks/>
            </p:cNvSpPr>
            <p:nvPr/>
          </p:nvSpPr>
          <p:spPr bwMode="auto">
            <a:xfrm>
              <a:off x="1859" y="1196"/>
              <a:ext cx="108" cy="209"/>
            </a:xfrm>
            <a:custGeom>
              <a:avLst/>
              <a:gdLst>
                <a:gd name="T0" fmla="*/ 0 w 108"/>
                <a:gd name="T1" fmla="*/ 157 h 209"/>
                <a:gd name="T2" fmla="*/ 92 w 108"/>
                <a:gd name="T3" fmla="*/ 117 h 209"/>
                <a:gd name="T4" fmla="*/ 78 w 108"/>
                <a:gd name="T5" fmla="*/ 209 h 209"/>
                <a:gd name="T6" fmla="*/ 0 w 108"/>
                <a:gd name="T7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09">
                  <a:moveTo>
                    <a:pt x="0" y="157"/>
                  </a:moveTo>
                  <a:cubicBezTo>
                    <a:pt x="3" y="147"/>
                    <a:pt x="20" y="0"/>
                    <a:pt x="92" y="117"/>
                  </a:cubicBezTo>
                  <a:cubicBezTo>
                    <a:pt x="108" y="143"/>
                    <a:pt x="83" y="178"/>
                    <a:pt x="78" y="209"/>
                  </a:cubicBezTo>
                  <a:cubicBezTo>
                    <a:pt x="52" y="192"/>
                    <a:pt x="0" y="157"/>
                    <a:pt x="0" y="15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Freeform 50"/>
            <p:cNvSpPr>
              <a:spLocks/>
            </p:cNvSpPr>
            <p:nvPr/>
          </p:nvSpPr>
          <p:spPr bwMode="auto">
            <a:xfrm>
              <a:off x="1885" y="1283"/>
              <a:ext cx="53" cy="48"/>
            </a:xfrm>
            <a:custGeom>
              <a:avLst/>
              <a:gdLst>
                <a:gd name="T0" fmla="*/ 39 w 53"/>
                <a:gd name="T1" fmla="*/ 44 h 48"/>
                <a:gd name="T2" fmla="*/ 0 w 53"/>
                <a:gd name="T3" fmla="*/ 30 h 48"/>
                <a:gd name="T4" fmla="*/ 39 w 53"/>
                <a:gd name="T5" fmla="*/ 4 h 48"/>
                <a:gd name="T6" fmla="*/ 52 w 53"/>
                <a:gd name="T7" fmla="*/ 44 h 48"/>
                <a:gd name="T8" fmla="*/ 39 w 53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8">
                  <a:moveTo>
                    <a:pt x="39" y="44"/>
                  </a:moveTo>
                  <a:cubicBezTo>
                    <a:pt x="26" y="39"/>
                    <a:pt x="0" y="44"/>
                    <a:pt x="0" y="30"/>
                  </a:cubicBezTo>
                  <a:cubicBezTo>
                    <a:pt x="0" y="14"/>
                    <a:pt x="24" y="0"/>
                    <a:pt x="39" y="4"/>
                  </a:cubicBezTo>
                  <a:cubicBezTo>
                    <a:pt x="53" y="8"/>
                    <a:pt x="52" y="30"/>
                    <a:pt x="52" y="44"/>
                  </a:cubicBezTo>
                  <a:cubicBezTo>
                    <a:pt x="52" y="48"/>
                    <a:pt x="43" y="44"/>
                    <a:pt x="39" y="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Freeform 51"/>
            <p:cNvSpPr>
              <a:spLocks/>
            </p:cNvSpPr>
            <p:nvPr/>
          </p:nvSpPr>
          <p:spPr bwMode="auto">
            <a:xfrm>
              <a:off x="1584" y="1470"/>
              <a:ext cx="288" cy="66"/>
            </a:xfrm>
            <a:custGeom>
              <a:avLst/>
              <a:gdLst>
                <a:gd name="T0" fmla="*/ 280 w 312"/>
                <a:gd name="T1" fmla="*/ 1 h 118"/>
                <a:gd name="T2" fmla="*/ 31 w 312"/>
                <a:gd name="T3" fmla="*/ 14 h 118"/>
                <a:gd name="T4" fmla="*/ 123 w 312"/>
                <a:gd name="T5" fmla="*/ 27 h 118"/>
                <a:gd name="T6" fmla="*/ 162 w 312"/>
                <a:gd name="T7" fmla="*/ 53 h 118"/>
                <a:gd name="T8" fmla="*/ 228 w 312"/>
                <a:gd name="T9" fmla="*/ 118 h 118"/>
                <a:gd name="T10" fmla="*/ 267 w 312"/>
                <a:gd name="T11" fmla="*/ 92 h 118"/>
                <a:gd name="T12" fmla="*/ 280 w 312"/>
                <a:gd name="T13" fmla="*/ 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118">
                  <a:moveTo>
                    <a:pt x="280" y="1"/>
                  </a:moveTo>
                  <a:cubicBezTo>
                    <a:pt x="197" y="5"/>
                    <a:pt x="113" y="0"/>
                    <a:pt x="31" y="14"/>
                  </a:cubicBezTo>
                  <a:cubicBezTo>
                    <a:pt x="0" y="19"/>
                    <a:pt x="93" y="18"/>
                    <a:pt x="123" y="27"/>
                  </a:cubicBezTo>
                  <a:cubicBezTo>
                    <a:pt x="138" y="31"/>
                    <a:pt x="149" y="44"/>
                    <a:pt x="162" y="53"/>
                  </a:cubicBezTo>
                  <a:cubicBezTo>
                    <a:pt x="174" y="70"/>
                    <a:pt x="200" y="118"/>
                    <a:pt x="228" y="118"/>
                  </a:cubicBezTo>
                  <a:cubicBezTo>
                    <a:pt x="244" y="118"/>
                    <a:pt x="254" y="101"/>
                    <a:pt x="267" y="92"/>
                  </a:cubicBezTo>
                  <a:cubicBezTo>
                    <a:pt x="295" y="8"/>
                    <a:pt x="312" y="33"/>
                    <a:pt x="28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Freeform 52"/>
            <p:cNvSpPr>
              <a:spLocks/>
            </p:cNvSpPr>
            <p:nvPr/>
          </p:nvSpPr>
          <p:spPr bwMode="auto">
            <a:xfrm>
              <a:off x="1610" y="1484"/>
              <a:ext cx="236" cy="111"/>
            </a:xfrm>
            <a:custGeom>
              <a:avLst/>
              <a:gdLst>
                <a:gd name="T0" fmla="*/ 79 w 236"/>
                <a:gd name="T1" fmla="*/ 0 h 111"/>
                <a:gd name="T2" fmla="*/ 197 w 236"/>
                <a:gd name="T3" fmla="*/ 52 h 111"/>
                <a:gd name="T4" fmla="*/ 236 w 236"/>
                <a:gd name="T5" fmla="*/ 65 h 111"/>
                <a:gd name="T6" fmla="*/ 53 w 236"/>
                <a:gd name="T7" fmla="*/ 52 h 111"/>
                <a:gd name="T8" fmla="*/ 0 w 236"/>
                <a:gd name="T9" fmla="*/ 6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11">
                  <a:moveTo>
                    <a:pt x="79" y="0"/>
                  </a:moveTo>
                  <a:cubicBezTo>
                    <a:pt x="141" y="42"/>
                    <a:pt x="103" y="21"/>
                    <a:pt x="197" y="52"/>
                  </a:cubicBezTo>
                  <a:cubicBezTo>
                    <a:pt x="210" y="56"/>
                    <a:pt x="236" y="65"/>
                    <a:pt x="236" y="65"/>
                  </a:cubicBezTo>
                  <a:cubicBezTo>
                    <a:pt x="166" y="111"/>
                    <a:pt x="119" y="96"/>
                    <a:pt x="53" y="52"/>
                  </a:cubicBezTo>
                  <a:cubicBezTo>
                    <a:pt x="9" y="66"/>
                    <a:pt x="27" y="65"/>
                    <a:pt x="0" y="65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Freeform 53"/>
            <p:cNvSpPr>
              <a:spLocks/>
            </p:cNvSpPr>
            <p:nvPr/>
          </p:nvSpPr>
          <p:spPr bwMode="auto">
            <a:xfrm>
              <a:off x="1728" y="1143"/>
              <a:ext cx="184" cy="131"/>
            </a:xfrm>
            <a:custGeom>
              <a:avLst/>
              <a:gdLst>
                <a:gd name="T0" fmla="*/ 0 w 184"/>
                <a:gd name="T1" fmla="*/ 0 h 131"/>
                <a:gd name="T2" fmla="*/ 13 w 184"/>
                <a:gd name="T3" fmla="*/ 40 h 131"/>
                <a:gd name="T4" fmla="*/ 170 w 184"/>
                <a:gd name="T5" fmla="*/ 79 h 131"/>
                <a:gd name="T6" fmla="*/ 183 w 184"/>
                <a:gd name="T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31">
                  <a:moveTo>
                    <a:pt x="0" y="0"/>
                  </a:moveTo>
                  <a:cubicBezTo>
                    <a:pt x="4" y="13"/>
                    <a:pt x="1" y="32"/>
                    <a:pt x="13" y="40"/>
                  </a:cubicBezTo>
                  <a:cubicBezTo>
                    <a:pt x="31" y="52"/>
                    <a:pt x="138" y="68"/>
                    <a:pt x="170" y="79"/>
                  </a:cubicBezTo>
                  <a:cubicBezTo>
                    <a:pt x="184" y="122"/>
                    <a:pt x="183" y="104"/>
                    <a:pt x="183" y="13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Freeform 54"/>
            <p:cNvSpPr>
              <a:spLocks/>
            </p:cNvSpPr>
            <p:nvPr/>
          </p:nvSpPr>
          <p:spPr bwMode="auto">
            <a:xfrm>
              <a:off x="1741" y="1169"/>
              <a:ext cx="144" cy="158"/>
            </a:xfrm>
            <a:custGeom>
              <a:avLst/>
              <a:gdLst>
                <a:gd name="T0" fmla="*/ 0 w 144"/>
                <a:gd name="T1" fmla="*/ 0 h 158"/>
                <a:gd name="T2" fmla="*/ 144 w 144"/>
                <a:gd name="T3" fmla="*/ 79 h 158"/>
                <a:gd name="T4" fmla="*/ 105 w 144"/>
                <a:gd name="T5" fmla="*/ 158 h 158"/>
                <a:gd name="T6" fmla="*/ 79 w 144"/>
                <a:gd name="T7" fmla="*/ 131 h 158"/>
                <a:gd name="T8" fmla="*/ 0 w 144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58">
                  <a:moveTo>
                    <a:pt x="0" y="0"/>
                  </a:moveTo>
                  <a:cubicBezTo>
                    <a:pt x="79" y="14"/>
                    <a:pt x="101" y="15"/>
                    <a:pt x="144" y="79"/>
                  </a:cubicBezTo>
                  <a:cubicBezTo>
                    <a:pt x="142" y="86"/>
                    <a:pt x="133" y="158"/>
                    <a:pt x="105" y="158"/>
                  </a:cubicBezTo>
                  <a:cubicBezTo>
                    <a:pt x="93" y="158"/>
                    <a:pt x="87" y="141"/>
                    <a:pt x="79" y="131"/>
                  </a:cubicBezTo>
                  <a:cubicBezTo>
                    <a:pt x="39" y="81"/>
                    <a:pt x="15" y="63"/>
                    <a:pt x="0" y="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FFCC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Freeform 55"/>
            <p:cNvSpPr>
              <a:spLocks/>
            </p:cNvSpPr>
            <p:nvPr/>
          </p:nvSpPr>
          <p:spPr bwMode="auto">
            <a:xfrm>
              <a:off x="1833" y="1418"/>
              <a:ext cx="91" cy="53"/>
            </a:xfrm>
            <a:custGeom>
              <a:avLst/>
              <a:gdLst>
                <a:gd name="T0" fmla="*/ 91 w 91"/>
                <a:gd name="T1" fmla="*/ 0 h 53"/>
                <a:gd name="T2" fmla="*/ 0 w 91"/>
                <a:gd name="T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53">
                  <a:moveTo>
                    <a:pt x="91" y="0"/>
                  </a:moveTo>
                  <a:cubicBezTo>
                    <a:pt x="59" y="22"/>
                    <a:pt x="38" y="53"/>
                    <a:pt x="0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Freeform 56"/>
            <p:cNvSpPr>
              <a:spLocks/>
            </p:cNvSpPr>
            <p:nvPr/>
          </p:nvSpPr>
          <p:spPr bwMode="auto">
            <a:xfrm>
              <a:off x="1104" y="528"/>
              <a:ext cx="334" cy="250"/>
            </a:xfrm>
            <a:custGeom>
              <a:avLst/>
              <a:gdLst>
                <a:gd name="T0" fmla="*/ 39 w 334"/>
                <a:gd name="T1" fmla="*/ 250 h 250"/>
                <a:gd name="T2" fmla="*/ 130 w 334"/>
                <a:gd name="T3" fmla="*/ 1 h 250"/>
                <a:gd name="T4" fmla="*/ 327 w 334"/>
                <a:gd name="T5" fmla="*/ 54 h 250"/>
                <a:gd name="T6" fmla="*/ 327 w 334"/>
                <a:gd name="T7" fmla="*/ 19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4" h="250">
                  <a:moveTo>
                    <a:pt x="39" y="250"/>
                  </a:moveTo>
                  <a:cubicBezTo>
                    <a:pt x="0" y="132"/>
                    <a:pt x="17" y="39"/>
                    <a:pt x="130" y="1"/>
                  </a:cubicBezTo>
                  <a:cubicBezTo>
                    <a:pt x="139" y="2"/>
                    <a:pt x="319" y="0"/>
                    <a:pt x="327" y="54"/>
                  </a:cubicBezTo>
                  <a:cubicBezTo>
                    <a:pt x="334" y="101"/>
                    <a:pt x="327" y="150"/>
                    <a:pt x="327" y="198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Freeform 57"/>
            <p:cNvSpPr>
              <a:spLocks/>
            </p:cNvSpPr>
            <p:nvPr/>
          </p:nvSpPr>
          <p:spPr bwMode="auto">
            <a:xfrm>
              <a:off x="1152" y="576"/>
              <a:ext cx="191" cy="162"/>
            </a:xfrm>
            <a:custGeom>
              <a:avLst/>
              <a:gdLst>
                <a:gd name="T0" fmla="*/ 77 w 191"/>
                <a:gd name="T1" fmla="*/ 158 h 162"/>
                <a:gd name="T2" fmla="*/ 50 w 191"/>
                <a:gd name="T3" fmla="*/ 131 h 162"/>
                <a:gd name="T4" fmla="*/ 11 w 191"/>
                <a:gd name="T5" fmla="*/ 105 h 162"/>
                <a:gd name="T6" fmla="*/ 116 w 191"/>
                <a:gd name="T7" fmla="*/ 0 h 162"/>
                <a:gd name="T8" fmla="*/ 181 w 191"/>
                <a:gd name="T9" fmla="*/ 66 h 162"/>
                <a:gd name="T10" fmla="*/ 168 w 191"/>
                <a:gd name="T11" fmla="*/ 105 h 162"/>
                <a:gd name="T12" fmla="*/ 129 w 191"/>
                <a:gd name="T13" fmla="*/ 131 h 162"/>
                <a:gd name="T14" fmla="*/ 103 w 191"/>
                <a:gd name="T15" fmla="*/ 158 h 162"/>
                <a:gd name="T16" fmla="*/ 77 w 191"/>
                <a:gd name="T17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2">
                  <a:moveTo>
                    <a:pt x="77" y="158"/>
                  </a:moveTo>
                  <a:cubicBezTo>
                    <a:pt x="68" y="149"/>
                    <a:pt x="60" y="139"/>
                    <a:pt x="50" y="131"/>
                  </a:cubicBezTo>
                  <a:cubicBezTo>
                    <a:pt x="38" y="121"/>
                    <a:pt x="13" y="121"/>
                    <a:pt x="11" y="105"/>
                  </a:cubicBezTo>
                  <a:cubicBezTo>
                    <a:pt x="0" y="17"/>
                    <a:pt x="61" y="20"/>
                    <a:pt x="116" y="0"/>
                  </a:cubicBezTo>
                  <a:cubicBezTo>
                    <a:pt x="138" y="22"/>
                    <a:pt x="159" y="44"/>
                    <a:pt x="181" y="66"/>
                  </a:cubicBezTo>
                  <a:cubicBezTo>
                    <a:pt x="191" y="76"/>
                    <a:pt x="177" y="94"/>
                    <a:pt x="168" y="105"/>
                  </a:cubicBezTo>
                  <a:cubicBezTo>
                    <a:pt x="158" y="117"/>
                    <a:pt x="141" y="121"/>
                    <a:pt x="129" y="131"/>
                  </a:cubicBezTo>
                  <a:cubicBezTo>
                    <a:pt x="119" y="139"/>
                    <a:pt x="114" y="152"/>
                    <a:pt x="103" y="158"/>
                  </a:cubicBezTo>
                  <a:cubicBezTo>
                    <a:pt x="95" y="162"/>
                    <a:pt x="86" y="158"/>
                    <a:pt x="77" y="158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Freeform 58"/>
            <p:cNvSpPr>
              <a:spLocks/>
            </p:cNvSpPr>
            <p:nvPr/>
          </p:nvSpPr>
          <p:spPr bwMode="auto">
            <a:xfrm>
              <a:off x="1488" y="624"/>
              <a:ext cx="192" cy="187"/>
            </a:xfrm>
            <a:custGeom>
              <a:avLst/>
              <a:gdLst>
                <a:gd name="T0" fmla="*/ 14 w 192"/>
                <a:gd name="T1" fmla="*/ 122 h 187"/>
                <a:gd name="T2" fmla="*/ 28 w 192"/>
                <a:gd name="T3" fmla="*/ 17 h 187"/>
                <a:gd name="T4" fmla="*/ 172 w 192"/>
                <a:gd name="T5" fmla="*/ 43 h 187"/>
                <a:gd name="T6" fmla="*/ 185 w 192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187">
                  <a:moveTo>
                    <a:pt x="14" y="122"/>
                  </a:moveTo>
                  <a:cubicBezTo>
                    <a:pt x="19" y="87"/>
                    <a:pt x="0" y="39"/>
                    <a:pt x="28" y="17"/>
                  </a:cubicBezTo>
                  <a:cubicBezTo>
                    <a:pt x="49" y="0"/>
                    <a:pt x="138" y="32"/>
                    <a:pt x="172" y="43"/>
                  </a:cubicBezTo>
                  <a:cubicBezTo>
                    <a:pt x="192" y="125"/>
                    <a:pt x="185" y="77"/>
                    <a:pt x="185" y="187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Freeform 59"/>
            <p:cNvSpPr>
              <a:spLocks/>
            </p:cNvSpPr>
            <p:nvPr/>
          </p:nvSpPr>
          <p:spPr bwMode="auto">
            <a:xfrm>
              <a:off x="1034" y="1435"/>
              <a:ext cx="550" cy="205"/>
            </a:xfrm>
            <a:custGeom>
              <a:avLst/>
              <a:gdLst>
                <a:gd name="T0" fmla="*/ 79 w 550"/>
                <a:gd name="T1" fmla="*/ 88 h 205"/>
                <a:gd name="T2" fmla="*/ 105 w 550"/>
                <a:gd name="T3" fmla="*/ 193 h 205"/>
                <a:gd name="T4" fmla="*/ 39 w 550"/>
                <a:gd name="T5" fmla="*/ 88 h 205"/>
                <a:gd name="T6" fmla="*/ 53 w 550"/>
                <a:gd name="T7" fmla="*/ 9 h 205"/>
                <a:gd name="T8" fmla="*/ 0 w 550"/>
                <a:gd name="T9" fmla="*/ 22 h 205"/>
                <a:gd name="T10" fmla="*/ 13 w 550"/>
                <a:gd name="T11" fmla="*/ 62 h 205"/>
                <a:gd name="T12" fmla="*/ 92 w 550"/>
                <a:gd name="T13" fmla="*/ 114 h 205"/>
                <a:gd name="T14" fmla="*/ 262 w 550"/>
                <a:gd name="T15" fmla="*/ 193 h 205"/>
                <a:gd name="T16" fmla="*/ 550 w 550"/>
                <a:gd name="T17" fmla="*/ 10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0" h="205">
                  <a:moveTo>
                    <a:pt x="79" y="88"/>
                  </a:moveTo>
                  <a:cubicBezTo>
                    <a:pt x="62" y="139"/>
                    <a:pt x="68" y="155"/>
                    <a:pt x="105" y="193"/>
                  </a:cubicBezTo>
                  <a:cubicBezTo>
                    <a:pt x="90" y="148"/>
                    <a:pt x="73" y="121"/>
                    <a:pt x="39" y="88"/>
                  </a:cubicBezTo>
                  <a:cubicBezTo>
                    <a:pt x="55" y="73"/>
                    <a:pt x="104" y="40"/>
                    <a:pt x="53" y="9"/>
                  </a:cubicBezTo>
                  <a:cubicBezTo>
                    <a:pt x="37" y="0"/>
                    <a:pt x="18" y="18"/>
                    <a:pt x="0" y="22"/>
                  </a:cubicBezTo>
                  <a:cubicBezTo>
                    <a:pt x="4" y="35"/>
                    <a:pt x="3" y="52"/>
                    <a:pt x="13" y="62"/>
                  </a:cubicBezTo>
                  <a:cubicBezTo>
                    <a:pt x="35" y="84"/>
                    <a:pt x="66" y="97"/>
                    <a:pt x="92" y="114"/>
                  </a:cubicBezTo>
                  <a:cubicBezTo>
                    <a:pt x="160" y="159"/>
                    <a:pt x="185" y="167"/>
                    <a:pt x="262" y="193"/>
                  </a:cubicBezTo>
                  <a:cubicBezTo>
                    <a:pt x="447" y="181"/>
                    <a:pt x="446" y="205"/>
                    <a:pt x="550" y="101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Freeform 60"/>
            <p:cNvSpPr>
              <a:spLocks/>
            </p:cNvSpPr>
            <p:nvPr/>
          </p:nvSpPr>
          <p:spPr bwMode="auto">
            <a:xfrm>
              <a:off x="1008" y="1104"/>
              <a:ext cx="545" cy="532"/>
            </a:xfrm>
            <a:custGeom>
              <a:avLst/>
              <a:gdLst>
                <a:gd name="T0" fmla="*/ 106 w 545"/>
                <a:gd name="T1" fmla="*/ 0 h 532"/>
                <a:gd name="T2" fmla="*/ 93 w 545"/>
                <a:gd name="T3" fmla="*/ 39 h 532"/>
                <a:gd name="T4" fmla="*/ 53 w 545"/>
                <a:gd name="T5" fmla="*/ 52 h 532"/>
                <a:gd name="T6" fmla="*/ 27 w 545"/>
                <a:gd name="T7" fmla="*/ 131 h 532"/>
                <a:gd name="T8" fmla="*/ 1 w 545"/>
                <a:gd name="T9" fmla="*/ 170 h 532"/>
                <a:gd name="T10" fmla="*/ 14 w 545"/>
                <a:gd name="T11" fmla="*/ 209 h 532"/>
                <a:gd name="T12" fmla="*/ 27 w 545"/>
                <a:gd name="T13" fmla="*/ 170 h 532"/>
                <a:gd name="T14" fmla="*/ 40 w 545"/>
                <a:gd name="T15" fmla="*/ 209 h 532"/>
                <a:gd name="T16" fmla="*/ 14 w 545"/>
                <a:gd name="T17" fmla="*/ 406 h 532"/>
                <a:gd name="T18" fmla="*/ 27 w 545"/>
                <a:gd name="T19" fmla="*/ 367 h 532"/>
                <a:gd name="T20" fmla="*/ 53 w 545"/>
                <a:gd name="T21" fmla="*/ 340 h 532"/>
                <a:gd name="T22" fmla="*/ 119 w 545"/>
                <a:gd name="T23" fmla="*/ 458 h 532"/>
                <a:gd name="T24" fmla="*/ 158 w 545"/>
                <a:gd name="T25" fmla="*/ 445 h 532"/>
                <a:gd name="T26" fmla="*/ 171 w 545"/>
                <a:gd name="T27" fmla="*/ 406 h 532"/>
                <a:gd name="T28" fmla="*/ 197 w 545"/>
                <a:gd name="T29" fmla="*/ 484 h 532"/>
                <a:gd name="T30" fmla="*/ 224 w 545"/>
                <a:gd name="T31" fmla="*/ 458 h 532"/>
                <a:gd name="T32" fmla="*/ 263 w 545"/>
                <a:gd name="T33" fmla="*/ 484 h 532"/>
                <a:gd name="T34" fmla="*/ 302 w 545"/>
                <a:gd name="T35" fmla="*/ 497 h 532"/>
                <a:gd name="T36" fmla="*/ 328 w 545"/>
                <a:gd name="T37" fmla="*/ 524 h 532"/>
                <a:gd name="T38" fmla="*/ 355 w 545"/>
                <a:gd name="T39" fmla="*/ 497 h 532"/>
                <a:gd name="T40" fmla="*/ 407 w 545"/>
                <a:gd name="T41" fmla="*/ 471 h 532"/>
                <a:gd name="T42" fmla="*/ 433 w 545"/>
                <a:gd name="T43" fmla="*/ 432 h 532"/>
                <a:gd name="T44" fmla="*/ 525 w 545"/>
                <a:gd name="T45" fmla="*/ 471 h 532"/>
                <a:gd name="T46" fmla="*/ 538 w 545"/>
                <a:gd name="T47" fmla="*/ 44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5" h="532">
                  <a:moveTo>
                    <a:pt x="106" y="0"/>
                  </a:moveTo>
                  <a:cubicBezTo>
                    <a:pt x="102" y="13"/>
                    <a:pt x="103" y="29"/>
                    <a:pt x="93" y="39"/>
                  </a:cubicBezTo>
                  <a:cubicBezTo>
                    <a:pt x="83" y="49"/>
                    <a:pt x="61" y="41"/>
                    <a:pt x="53" y="52"/>
                  </a:cubicBezTo>
                  <a:cubicBezTo>
                    <a:pt x="37" y="75"/>
                    <a:pt x="36" y="105"/>
                    <a:pt x="27" y="131"/>
                  </a:cubicBezTo>
                  <a:cubicBezTo>
                    <a:pt x="22" y="146"/>
                    <a:pt x="10" y="157"/>
                    <a:pt x="1" y="170"/>
                  </a:cubicBezTo>
                  <a:cubicBezTo>
                    <a:pt x="5" y="183"/>
                    <a:pt x="0" y="209"/>
                    <a:pt x="14" y="209"/>
                  </a:cubicBezTo>
                  <a:cubicBezTo>
                    <a:pt x="28" y="209"/>
                    <a:pt x="13" y="170"/>
                    <a:pt x="27" y="170"/>
                  </a:cubicBezTo>
                  <a:cubicBezTo>
                    <a:pt x="41" y="170"/>
                    <a:pt x="36" y="196"/>
                    <a:pt x="40" y="209"/>
                  </a:cubicBezTo>
                  <a:cubicBezTo>
                    <a:pt x="32" y="275"/>
                    <a:pt x="14" y="340"/>
                    <a:pt x="14" y="406"/>
                  </a:cubicBezTo>
                  <a:cubicBezTo>
                    <a:pt x="14" y="420"/>
                    <a:pt x="20" y="379"/>
                    <a:pt x="27" y="367"/>
                  </a:cubicBezTo>
                  <a:cubicBezTo>
                    <a:pt x="33" y="356"/>
                    <a:pt x="44" y="349"/>
                    <a:pt x="53" y="340"/>
                  </a:cubicBezTo>
                  <a:cubicBezTo>
                    <a:pt x="86" y="436"/>
                    <a:pt x="60" y="399"/>
                    <a:pt x="119" y="458"/>
                  </a:cubicBezTo>
                  <a:cubicBezTo>
                    <a:pt x="132" y="454"/>
                    <a:pt x="148" y="455"/>
                    <a:pt x="158" y="445"/>
                  </a:cubicBezTo>
                  <a:cubicBezTo>
                    <a:pt x="168" y="435"/>
                    <a:pt x="161" y="396"/>
                    <a:pt x="171" y="406"/>
                  </a:cubicBezTo>
                  <a:cubicBezTo>
                    <a:pt x="190" y="425"/>
                    <a:pt x="197" y="484"/>
                    <a:pt x="197" y="484"/>
                  </a:cubicBezTo>
                  <a:cubicBezTo>
                    <a:pt x="206" y="475"/>
                    <a:pt x="212" y="458"/>
                    <a:pt x="224" y="458"/>
                  </a:cubicBezTo>
                  <a:cubicBezTo>
                    <a:pt x="240" y="458"/>
                    <a:pt x="249" y="477"/>
                    <a:pt x="263" y="484"/>
                  </a:cubicBezTo>
                  <a:cubicBezTo>
                    <a:pt x="275" y="490"/>
                    <a:pt x="289" y="493"/>
                    <a:pt x="302" y="497"/>
                  </a:cubicBezTo>
                  <a:cubicBezTo>
                    <a:pt x="311" y="506"/>
                    <a:pt x="316" y="524"/>
                    <a:pt x="328" y="524"/>
                  </a:cubicBezTo>
                  <a:cubicBezTo>
                    <a:pt x="341" y="524"/>
                    <a:pt x="344" y="504"/>
                    <a:pt x="355" y="497"/>
                  </a:cubicBezTo>
                  <a:cubicBezTo>
                    <a:pt x="371" y="486"/>
                    <a:pt x="390" y="480"/>
                    <a:pt x="407" y="471"/>
                  </a:cubicBezTo>
                  <a:cubicBezTo>
                    <a:pt x="416" y="458"/>
                    <a:pt x="418" y="437"/>
                    <a:pt x="433" y="432"/>
                  </a:cubicBezTo>
                  <a:cubicBezTo>
                    <a:pt x="460" y="423"/>
                    <a:pt x="506" y="458"/>
                    <a:pt x="525" y="471"/>
                  </a:cubicBezTo>
                  <a:cubicBezTo>
                    <a:pt x="545" y="532"/>
                    <a:pt x="538" y="525"/>
                    <a:pt x="538" y="4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Freeform 61"/>
            <p:cNvSpPr>
              <a:spLocks/>
            </p:cNvSpPr>
            <p:nvPr/>
          </p:nvSpPr>
          <p:spPr bwMode="auto">
            <a:xfrm>
              <a:off x="1204" y="827"/>
              <a:ext cx="537" cy="316"/>
            </a:xfrm>
            <a:custGeom>
              <a:avLst/>
              <a:gdLst>
                <a:gd name="T0" fmla="*/ 0 w 537"/>
                <a:gd name="T1" fmla="*/ 146 h 316"/>
                <a:gd name="T2" fmla="*/ 105 w 537"/>
                <a:gd name="T3" fmla="*/ 28 h 316"/>
                <a:gd name="T4" fmla="*/ 354 w 537"/>
                <a:gd name="T5" fmla="*/ 41 h 316"/>
                <a:gd name="T6" fmla="*/ 485 w 537"/>
                <a:gd name="T7" fmla="*/ 54 h 316"/>
                <a:gd name="T8" fmla="*/ 537 w 537"/>
                <a:gd name="T9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316">
                  <a:moveTo>
                    <a:pt x="0" y="146"/>
                  </a:moveTo>
                  <a:cubicBezTo>
                    <a:pt x="19" y="88"/>
                    <a:pt x="57" y="60"/>
                    <a:pt x="105" y="28"/>
                  </a:cubicBezTo>
                  <a:cubicBezTo>
                    <a:pt x="195" y="46"/>
                    <a:pt x="263" y="54"/>
                    <a:pt x="354" y="41"/>
                  </a:cubicBezTo>
                  <a:cubicBezTo>
                    <a:pt x="416" y="0"/>
                    <a:pt x="426" y="16"/>
                    <a:pt x="485" y="54"/>
                  </a:cubicBezTo>
                  <a:cubicBezTo>
                    <a:pt x="522" y="167"/>
                    <a:pt x="537" y="197"/>
                    <a:pt x="537" y="316"/>
                  </a:cubicBez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Freeform 62"/>
            <p:cNvSpPr>
              <a:spLocks/>
            </p:cNvSpPr>
            <p:nvPr/>
          </p:nvSpPr>
          <p:spPr bwMode="auto">
            <a:xfrm>
              <a:off x="1715" y="1039"/>
              <a:ext cx="62" cy="124"/>
            </a:xfrm>
            <a:custGeom>
              <a:avLst/>
              <a:gdLst>
                <a:gd name="T0" fmla="*/ 0 w 62"/>
                <a:gd name="T1" fmla="*/ 0 h 124"/>
                <a:gd name="T2" fmla="*/ 39 w 62"/>
                <a:gd name="T3" fmla="*/ 13 h 124"/>
                <a:gd name="T4" fmla="*/ 39 w 62"/>
                <a:gd name="T5" fmla="*/ 117 h 124"/>
                <a:gd name="T6" fmla="*/ 13 w 62"/>
                <a:gd name="T7" fmla="*/ 1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24">
                  <a:moveTo>
                    <a:pt x="0" y="0"/>
                  </a:moveTo>
                  <a:cubicBezTo>
                    <a:pt x="13" y="4"/>
                    <a:pt x="29" y="3"/>
                    <a:pt x="39" y="13"/>
                  </a:cubicBezTo>
                  <a:cubicBezTo>
                    <a:pt x="62" y="36"/>
                    <a:pt x="50" y="98"/>
                    <a:pt x="39" y="117"/>
                  </a:cubicBezTo>
                  <a:cubicBezTo>
                    <a:pt x="35" y="124"/>
                    <a:pt x="22" y="117"/>
                    <a:pt x="13" y="117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Freeform 63"/>
            <p:cNvSpPr>
              <a:spLocks/>
            </p:cNvSpPr>
            <p:nvPr/>
          </p:nvSpPr>
          <p:spPr bwMode="auto">
            <a:xfrm>
              <a:off x="1728" y="1117"/>
              <a:ext cx="13" cy="39"/>
            </a:xfrm>
            <a:custGeom>
              <a:avLst/>
              <a:gdLst>
                <a:gd name="T0" fmla="*/ 0 w 13"/>
                <a:gd name="T1" fmla="*/ 0 h 39"/>
                <a:gd name="T2" fmla="*/ 13 w 13"/>
                <a:gd name="T3" fmla="*/ 39 h 39"/>
                <a:gd name="T4" fmla="*/ 0 w 13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0"/>
                  </a:moveTo>
                  <a:cubicBezTo>
                    <a:pt x="4" y="13"/>
                    <a:pt x="13" y="39"/>
                    <a:pt x="13" y="39"/>
                  </a:cubicBezTo>
                  <a:cubicBezTo>
                    <a:pt x="13" y="39"/>
                    <a:pt x="4" y="1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Freeform 64"/>
            <p:cNvSpPr>
              <a:spLocks/>
            </p:cNvSpPr>
            <p:nvPr/>
          </p:nvSpPr>
          <p:spPr bwMode="auto">
            <a:xfrm>
              <a:off x="1657" y="960"/>
              <a:ext cx="110" cy="270"/>
            </a:xfrm>
            <a:custGeom>
              <a:avLst/>
              <a:gdLst>
                <a:gd name="T0" fmla="*/ 58 w 110"/>
                <a:gd name="T1" fmla="*/ 13 h 270"/>
                <a:gd name="T2" fmla="*/ 32 w 110"/>
                <a:gd name="T3" fmla="*/ 52 h 270"/>
                <a:gd name="T4" fmla="*/ 45 w 110"/>
                <a:gd name="T5" fmla="*/ 13 h 270"/>
                <a:gd name="T6" fmla="*/ 110 w 110"/>
                <a:gd name="T7" fmla="*/ 19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270">
                  <a:moveTo>
                    <a:pt x="58" y="13"/>
                  </a:moveTo>
                  <a:cubicBezTo>
                    <a:pt x="49" y="26"/>
                    <a:pt x="48" y="52"/>
                    <a:pt x="32" y="52"/>
                  </a:cubicBezTo>
                  <a:cubicBezTo>
                    <a:pt x="18" y="52"/>
                    <a:pt x="42" y="0"/>
                    <a:pt x="45" y="13"/>
                  </a:cubicBezTo>
                  <a:cubicBezTo>
                    <a:pt x="109" y="270"/>
                    <a:pt x="0" y="86"/>
                    <a:pt x="110" y="1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Freeform 65"/>
            <p:cNvSpPr>
              <a:spLocks/>
            </p:cNvSpPr>
            <p:nvPr/>
          </p:nvSpPr>
          <p:spPr bwMode="auto">
            <a:xfrm>
              <a:off x="1477" y="1012"/>
              <a:ext cx="152" cy="195"/>
            </a:xfrm>
            <a:custGeom>
              <a:avLst/>
              <a:gdLst>
                <a:gd name="T0" fmla="*/ 55 w 152"/>
                <a:gd name="T1" fmla="*/ 157 h 195"/>
                <a:gd name="T2" fmla="*/ 42 w 152"/>
                <a:gd name="T3" fmla="*/ 118 h 195"/>
                <a:gd name="T4" fmla="*/ 15 w 152"/>
                <a:gd name="T5" fmla="*/ 92 h 195"/>
                <a:gd name="T6" fmla="*/ 42 w 152"/>
                <a:gd name="T7" fmla="*/ 0 h 195"/>
                <a:gd name="T8" fmla="*/ 120 w 152"/>
                <a:gd name="T9" fmla="*/ 27 h 195"/>
                <a:gd name="T10" fmla="*/ 146 w 152"/>
                <a:gd name="T11" fmla="*/ 105 h 195"/>
                <a:gd name="T12" fmla="*/ 133 w 152"/>
                <a:gd name="T13" fmla="*/ 171 h 195"/>
                <a:gd name="T14" fmla="*/ 2 w 152"/>
                <a:gd name="T15" fmla="*/ 92 h 195"/>
                <a:gd name="T16" fmla="*/ 15 w 152"/>
                <a:gd name="T17" fmla="*/ 6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95">
                  <a:moveTo>
                    <a:pt x="55" y="157"/>
                  </a:moveTo>
                  <a:cubicBezTo>
                    <a:pt x="51" y="144"/>
                    <a:pt x="49" y="130"/>
                    <a:pt x="42" y="118"/>
                  </a:cubicBezTo>
                  <a:cubicBezTo>
                    <a:pt x="35" y="107"/>
                    <a:pt x="17" y="104"/>
                    <a:pt x="15" y="92"/>
                  </a:cubicBezTo>
                  <a:cubicBezTo>
                    <a:pt x="13" y="80"/>
                    <a:pt x="37" y="15"/>
                    <a:pt x="42" y="0"/>
                  </a:cubicBezTo>
                  <a:cubicBezTo>
                    <a:pt x="68" y="9"/>
                    <a:pt x="94" y="18"/>
                    <a:pt x="120" y="27"/>
                  </a:cubicBezTo>
                  <a:cubicBezTo>
                    <a:pt x="146" y="36"/>
                    <a:pt x="146" y="105"/>
                    <a:pt x="146" y="105"/>
                  </a:cubicBezTo>
                  <a:cubicBezTo>
                    <a:pt x="142" y="127"/>
                    <a:pt x="152" y="160"/>
                    <a:pt x="133" y="171"/>
                  </a:cubicBezTo>
                  <a:cubicBezTo>
                    <a:pt x="90" y="195"/>
                    <a:pt x="10" y="134"/>
                    <a:pt x="2" y="92"/>
                  </a:cubicBezTo>
                  <a:cubicBezTo>
                    <a:pt x="0" y="82"/>
                    <a:pt x="11" y="75"/>
                    <a:pt x="15" y="66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Freeform 66"/>
            <p:cNvSpPr>
              <a:spLocks/>
            </p:cNvSpPr>
            <p:nvPr/>
          </p:nvSpPr>
          <p:spPr bwMode="auto">
            <a:xfrm>
              <a:off x="1505" y="1083"/>
              <a:ext cx="126" cy="106"/>
            </a:xfrm>
            <a:custGeom>
              <a:avLst/>
              <a:gdLst>
                <a:gd name="T0" fmla="*/ 0 w 126"/>
                <a:gd name="T1" fmla="*/ 73 h 106"/>
                <a:gd name="T2" fmla="*/ 118 w 126"/>
                <a:gd name="T3" fmla="*/ 21 h 106"/>
                <a:gd name="T4" fmla="*/ 105 w 126"/>
                <a:gd name="T5" fmla="*/ 100 h 106"/>
                <a:gd name="T6" fmla="*/ 0 w 126"/>
                <a:gd name="T7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06">
                  <a:moveTo>
                    <a:pt x="0" y="73"/>
                  </a:moveTo>
                  <a:cubicBezTo>
                    <a:pt x="26" y="0"/>
                    <a:pt x="49" y="4"/>
                    <a:pt x="118" y="21"/>
                  </a:cubicBezTo>
                  <a:cubicBezTo>
                    <a:pt x="114" y="47"/>
                    <a:pt x="126" y="83"/>
                    <a:pt x="105" y="100"/>
                  </a:cubicBezTo>
                  <a:cubicBezTo>
                    <a:pt x="98" y="106"/>
                    <a:pt x="16" y="78"/>
                    <a:pt x="0" y="7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Freeform 67"/>
            <p:cNvSpPr>
              <a:spLocks/>
            </p:cNvSpPr>
            <p:nvPr/>
          </p:nvSpPr>
          <p:spPr bwMode="auto">
            <a:xfrm>
              <a:off x="1384" y="950"/>
              <a:ext cx="187" cy="115"/>
            </a:xfrm>
            <a:custGeom>
              <a:avLst/>
              <a:gdLst>
                <a:gd name="T0" fmla="*/ 4 w 187"/>
                <a:gd name="T1" fmla="*/ 115 h 115"/>
                <a:gd name="T2" fmla="*/ 17 w 187"/>
                <a:gd name="T3" fmla="*/ 36 h 115"/>
                <a:gd name="T4" fmla="*/ 187 w 187"/>
                <a:gd name="T5" fmla="*/ 1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115">
                  <a:moveTo>
                    <a:pt x="4" y="115"/>
                  </a:moveTo>
                  <a:cubicBezTo>
                    <a:pt x="8" y="89"/>
                    <a:pt x="0" y="56"/>
                    <a:pt x="17" y="36"/>
                  </a:cubicBezTo>
                  <a:cubicBezTo>
                    <a:pt x="48" y="0"/>
                    <a:pt x="153" y="10"/>
                    <a:pt x="187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Freeform 68"/>
            <p:cNvSpPr>
              <a:spLocks/>
            </p:cNvSpPr>
            <p:nvPr/>
          </p:nvSpPr>
          <p:spPr bwMode="auto">
            <a:xfrm>
              <a:off x="1728" y="1104"/>
              <a:ext cx="13" cy="39"/>
            </a:xfrm>
            <a:custGeom>
              <a:avLst/>
              <a:gdLst>
                <a:gd name="T0" fmla="*/ 0 w 13"/>
                <a:gd name="T1" fmla="*/ 39 h 39"/>
                <a:gd name="T2" fmla="*/ 13 w 13"/>
                <a:gd name="T3" fmla="*/ 0 h 39"/>
                <a:gd name="T4" fmla="*/ 0 w 13"/>
                <a:gd name="T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9">
                  <a:moveTo>
                    <a:pt x="0" y="39"/>
                  </a:moveTo>
                  <a:cubicBezTo>
                    <a:pt x="4" y="26"/>
                    <a:pt x="13" y="0"/>
                    <a:pt x="13" y="0"/>
                  </a:cubicBezTo>
                  <a:cubicBezTo>
                    <a:pt x="13" y="0"/>
                    <a:pt x="4" y="26"/>
                    <a:pt x="0" y="3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Freeform 69"/>
            <p:cNvSpPr>
              <a:spLocks/>
            </p:cNvSpPr>
            <p:nvPr/>
          </p:nvSpPr>
          <p:spPr bwMode="auto">
            <a:xfrm>
              <a:off x="1674" y="998"/>
              <a:ext cx="106" cy="113"/>
            </a:xfrm>
            <a:custGeom>
              <a:avLst/>
              <a:gdLst>
                <a:gd name="T0" fmla="*/ 51 w 106"/>
                <a:gd name="T1" fmla="*/ 90 h 113"/>
                <a:gd name="T2" fmla="*/ 38 w 106"/>
                <a:gd name="T3" fmla="*/ 52 h 113"/>
                <a:gd name="T4" fmla="*/ 89 w 106"/>
                <a:gd name="T5" fmla="*/ 103 h 113"/>
                <a:gd name="T6" fmla="*/ 51 w 106"/>
                <a:gd name="T7" fmla="*/ 90 h 113"/>
                <a:gd name="T8" fmla="*/ 0 w 106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3">
                  <a:moveTo>
                    <a:pt x="51" y="90"/>
                  </a:moveTo>
                  <a:cubicBezTo>
                    <a:pt x="47" y="77"/>
                    <a:pt x="29" y="62"/>
                    <a:pt x="38" y="52"/>
                  </a:cubicBezTo>
                  <a:cubicBezTo>
                    <a:pt x="55" y="35"/>
                    <a:pt x="106" y="86"/>
                    <a:pt x="89" y="103"/>
                  </a:cubicBezTo>
                  <a:cubicBezTo>
                    <a:pt x="80" y="113"/>
                    <a:pt x="64" y="94"/>
                    <a:pt x="51" y="90"/>
                  </a:cubicBezTo>
                  <a:cubicBezTo>
                    <a:pt x="39" y="55"/>
                    <a:pt x="26" y="28"/>
                    <a:pt x="0" y="0"/>
                  </a:cubicBez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Freeform 70"/>
            <p:cNvSpPr>
              <a:spLocks/>
            </p:cNvSpPr>
            <p:nvPr/>
          </p:nvSpPr>
          <p:spPr bwMode="auto">
            <a:xfrm>
              <a:off x="1879" y="1395"/>
              <a:ext cx="62" cy="77"/>
            </a:xfrm>
            <a:custGeom>
              <a:avLst/>
              <a:gdLst>
                <a:gd name="T0" fmla="*/ 25 w 62"/>
                <a:gd name="T1" fmla="*/ 0 h 77"/>
                <a:gd name="T2" fmla="*/ 38 w 62"/>
                <a:gd name="T3" fmla="*/ 39 h 77"/>
                <a:gd name="T4" fmla="*/ 25 w 62"/>
                <a:gd name="T5" fmla="*/ 77 h 77"/>
                <a:gd name="T6" fmla="*/ 51 w 62"/>
                <a:gd name="T7" fmla="*/ 39 h 77"/>
                <a:gd name="T8" fmla="*/ 12 w 62"/>
                <a:gd name="T9" fmla="*/ 64 h 77"/>
                <a:gd name="T10" fmla="*/ 25 w 62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77">
                  <a:moveTo>
                    <a:pt x="25" y="0"/>
                  </a:moveTo>
                  <a:cubicBezTo>
                    <a:pt x="29" y="13"/>
                    <a:pt x="38" y="25"/>
                    <a:pt x="38" y="39"/>
                  </a:cubicBezTo>
                  <a:cubicBezTo>
                    <a:pt x="38" y="52"/>
                    <a:pt x="12" y="77"/>
                    <a:pt x="25" y="77"/>
                  </a:cubicBezTo>
                  <a:cubicBezTo>
                    <a:pt x="40" y="77"/>
                    <a:pt x="62" y="50"/>
                    <a:pt x="51" y="39"/>
                  </a:cubicBezTo>
                  <a:cubicBezTo>
                    <a:pt x="40" y="28"/>
                    <a:pt x="21" y="77"/>
                    <a:pt x="12" y="64"/>
                  </a:cubicBezTo>
                  <a:cubicBezTo>
                    <a:pt x="0" y="46"/>
                    <a:pt x="21" y="2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474" name="Picture 10" descr="tho m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75" name="Picture 7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76" name="AutoShape 76"/>
          <p:cNvSpPr>
            <a:spLocks noChangeArrowheads="1"/>
          </p:cNvSpPr>
          <p:nvPr/>
        </p:nvSpPr>
        <p:spPr bwMode="auto">
          <a:xfrm rot="5400000">
            <a:off x="3278982" y="-3050382"/>
            <a:ext cx="2220912" cy="1920875"/>
          </a:xfrm>
          <a:prstGeom prst="cloudCallout">
            <a:avLst>
              <a:gd name="adj1" fmla="val 81093"/>
              <a:gd name="adj2" fmla="val -2562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 eaLnBrk="0" hangingPunct="0"/>
            <a:r>
              <a:rPr lang="en-US">
                <a:latin typeface="Tahoma" pitchFamily="34" charset="0"/>
              </a:rPr>
              <a:t>Mẹ ! Mẹ ! Mẹ dặn con ở nhà con lại đi chơi xa, con xin lỗi mẹ</a:t>
            </a:r>
          </a:p>
        </p:txBody>
      </p:sp>
      <p:pic>
        <p:nvPicPr>
          <p:cNvPr id="25677" name="Picture 77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260" flipH="1">
            <a:off x="5562600" y="304800"/>
            <a:ext cx="1219200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8" name="Picture 7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0">
            <a:off x="2913063" y="292100"/>
            <a:ext cx="973137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79" name="Picture 7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982">
            <a:off x="698500" y="169863"/>
            <a:ext cx="1208088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80" name="Picture 80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73" flipH="1">
            <a:off x="7924800" y="0"/>
            <a:ext cx="1219200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 0.1933 L 0.08664 0.570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8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54&quot;&gt;&lt;object type=&quot;3&quot; unique_id=&quot;10059&quot;&gt;&lt;property id=&quot;20148&quot; value=&quot;5&quot;/&gt;&lt;property id=&quot;20300&quot; value=&quot;Slide 1&quot;/&gt;&lt;property id=&quot;20307&quot; value=&quot;296&quot;/&gt;&lt;/object&gt;&lt;object type=&quot;3&quot; unique_id=&quot;10060&quot;&gt;&lt;property id=&quot;20148&quot; value=&quot;5&quot;/&gt;&lt;property id=&quot;20300&quot; value=&quot;Slide 2&quot;/&gt;&lt;property id=&quot;20307&quot; value=&quot;271&quot;/&gt;&lt;/object&gt;&lt;object type=&quot;3&quot; unique_id=&quot;10061&quot;&gt;&lt;property id=&quot;20148&quot; value=&quot;5&quot;/&gt;&lt;property id=&quot;20300&quot; value=&quot;Slide 3&quot;/&gt;&lt;property id=&quot;20307&quot; value=&quot;259&quot;/&gt;&lt;/object&gt;&lt;object type=&quot;3&quot; unique_id=&quot;10062&quot;&gt;&lt;property id=&quot;20148&quot; value=&quot;5&quot;/&gt;&lt;property id=&quot;20300&quot; value=&quot;Slide 4&quot;/&gt;&lt;property id=&quot;20307&quot; value=&quot;261&quot;/&gt;&lt;/object&gt;&lt;object type=&quot;3&quot; unique_id=&quot;10063&quot;&gt;&lt;property id=&quot;20148&quot; value=&quot;5&quot;/&gt;&lt;property id=&quot;20300&quot; value=&quot;Slide 5&quot;/&gt;&lt;property id=&quot;20307&quot; value=&quot;263&quot;/&gt;&lt;/object&gt;&lt;object type=&quot;3&quot; unique_id=&quot;10064&quot;&gt;&lt;property id=&quot;20148&quot; value=&quot;5&quot;/&gt;&lt;property id=&quot;20300&quot; value=&quot;Slide 6&quot;/&gt;&lt;property id=&quot;20307&quot; value=&quot;265&quot;/&gt;&lt;/object&gt;&lt;object type=&quot;3&quot; unique_id=&quot;10065&quot;&gt;&lt;property id=&quot;20148&quot; value=&quot;5&quot;/&gt;&lt;property id=&quot;20300&quot; value=&quot;Slide 7&quot;/&gt;&lt;property id=&quot;20307&quot; value=&quot;270&quot;/&gt;&lt;/object&gt;&lt;object type=&quot;3&quot; unique_id=&quot;10066&quot;&gt;&lt;property id=&quot;20148&quot; value=&quot;5&quot;/&gt;&lt;property id=&quot;20300&quot; value=&quot;Slide 8&quot;/&gt;&lt;property id=&quot;20307&quot; value=&quot;269&quot;/&gt;&lt;/object&gt;&lt;object type=&quot;3&quot; unique_id=&quot;10067&quot;&gt;&lt;property id=&quot;20148&quot; value=&quot;5&quot;/&gt;&lt;property id=&quot;20300&quot; value=&quot;Slide 9&quot;/&gt;&lt;property id=&quot;20307&quot; value=&quot;292&quot;/&gt;&lt;/object&gt;&lt;object type=&quot;3&quot; unique_id=&quot;10068&quot;&gt;&lt;property id=&quot;20148&quot; value=&quot;5&quot;/&gt;&lt;property id=&quot;20300&quot; value=&quot;Slide 11&quot;/&gt;&lt;property id=&quot;20307&quot; value=&quot;275&quot;/&gt;&lt;/object&gt;&lt;object type=&quot;3&quot; unique_id=&quot;10069&quot;&gt;&lt;property id=&quot;20148&quot; value=&quot;5&quot;/&gt;&lt;property id=&quot;20300&quot; value=&quot;Slide 12&quot;/&gt;&lt;property id=&quot;20307&quot; value=&quot;277&quot;/&gt;&lt;/object&gt;&lt;object type=&quot;3&quot; unique_id=&quot;10070&quot;&gt;&lt;property id=&quot;20148&quot; value=&quot;5&quot;/&gt;&lt;property id=&quot;20300&quot; value=&quot;Slide 13&quot;/&gt;&lt;property id=&quot;20307&quot; value=&quot;278&quot;/&gt;&lt;/object&gt;&lt;object type=&quot;3&quot; unique_id=&quot;10071&quot;&gt;&lt;property id=&quot;20148&quot; value=&quot;5&quot;/&gt;&lt;property id=&quot;20300&quot; value=&quot;Slide 14&quot;/&gt;&lt;property id=&quot;20307&quot; value=&quot;279&quot;/&gt;&lt;/object&gt;&lt;object type=&quot;3&quot; unique_id=&quot;10072&quot;&gt;&lt;property id=&quot;20148&quot; value=&quot;5&quot;/&gt;&lt;property id=&quot;20300&quot; value=&quot;Slide 15&quot;/&gt;&lt;property id=&quot;20307&quot; value=&quot;280&quot;/&gt;&lt;/object&gt;&lt;object type=&quot;3&quot; unique_id=&quot;10073&quot;&gt;&lt;property id=&quot;20148&quot; value=&quot;5&quot;/&gt;&lt;property id=&quot;20300&quot; value=&quot;Slide 16&quot;/&gt;&lt;property id=&quot;20307&quot; value=&quot;281&quot;/&gt;&lt;/object&gt;&lt;object type=&quot;3&quot; unique_id=&quot;10074&quot;&gt;&lt;property id=&quot;20148&quot; value=&quot;5&quot;/&gt;&lt;property id=&quot;20300&quot; value=&quot;Slide 17&quot;/&gt;&lt;property id=&quot;20307&quot; value=&quot;282&quot;/&gt;&lt;/object&gt;&lt;object type=&quot;3&quot; unique_id=&quot;10075&quot;&gt;&lt;property id=&quot;20148&quot; value=&quot;5&quot;/&gt;&lt;property id=&quot;20300&quot; value=&quot;Slide 18&quot;/&gt;&lt;property id=&quot;20307&quot; value=&quot;283&quot;/&gt;&lt;/object&gt;&lt;object type=&quot;3&quot; unique_id=&quot;10076&quot;&gt;&lt;property id=&quot;20148&quot; value=&quot;5&quot;/&gt;&lt;property id=&quot;20300&quot; value=&quot;Slide 19&quot;/&gt;&lt;property id=&quot;20307&quot; value=&quot;284&quot;/&gt;&lt;/object&gt;&lt;object type=&quot;3&quot; unique_id=&quot;10077&quot;&gt;&lt;property id=&quot;20148&quot; value=&quot;5&quot;/&gt;&lt;property id=&quot;20300&quot; value=&quot;Slide 20&quot;/&gt;&lt;property id=&quot;20307&quot; value=&quot;285&quot;/&gt;&lt;/object&gt;&lt;object type=&quot;3&quot; unique_id=&quot;10078&quot;&gt;&lt;property id=&quot;20148&quot; value=&quot;5&quot;/&gt;&lt;property id=&quot;20300&quot; value=&quot;Slide 21&quot;/&gt;&lt;property id=&quot;20307&quot; value=&quot;293&quot;/&gt;&lt;/object&gt;&lt;object type=&quot;3&quot; unique_id=&quot;10080&quot;&gt;&lt;property id=&quot;20148&quot; value=&quot;5&quot;/&gt;&lt;property id=&quot;20300&quot; value=&quot;Slide 10&quot;/&gt;&lt;property id=&quot;20307&quot; value=&quot;288&quot;/&gt;&lt;/object&gt;&lt;object type=&quot;3&quot; unique_id=&quot;10083&quot;&gt;&lt;property id=&quot;20148&quot; value=&quot;5&quot;/&gt;&lt;property id=&quot;20300&quot; value=&quot;Slide 22&quot;/&gt;&lt;property id=&quot;20307&quot; value=&quot;291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245</Words>
  <Application>Microsoft Office PowerPoint</Application>
  <PresentationFormat>On-screen Show (4:3)</PresentationFormat>
  <Paragraphs>30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Tahoma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DELL</cp:lastModifiedBy>
  <cp:revision>34</cp:revision>
  <dcterms:created xsi:type="dcterms:W3CDTF">2005-12-31T17:21:55Z</dcterms:created>
  <dcterms:modified xsi:type="dcterms:W3CDTF">2022-02-10T14:47:55Z</dcterms:modified>
</cp:coreProperties>
</file>