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0" r:id="rId5"/>
    <p:sldId id="261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94" d="100"/>
          <a:sy n="94" d="100"/>
        </p:scale>
        <p:origin x="115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3BAD-F4C4-41F4-8A5A-929F37748180}" type="datetimeFigureOut">
              <a:rPr lang="en-US" smtClean="0"/>
              <a:pPr/>
              <a:t>26/4/2022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hau%20y&#234;u%20b&#224;%20(1)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&#7843;%20nh&#224;%20%20th&#432;&#417;ng%20nhau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ut,beat,%20c&#7843;%20nh&#224;%20th&#432;&#417;ng%20nhau.mp3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" y="0"/>
            <a:ext cx="914399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Lĩnh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vực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PTTC – XH</a:t>
            </a: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Đề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tài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nhau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GV: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Nguyễn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Khánh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Ly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7010400"/>
          </a:xfrm>
        </p:spPr>
      </p:pic>
      <p:sp>
        <p:nvSpPr>
          <p:cNvPr id="5" name="Rectangle 4"/>
          <p:cNvSpPr/>
          <p:nvPr/>
        </p:nvSpPr>
        <p:spPr>
          <a:xfrm>
            <a:off x="1600201" y="1752600"/>
            <a:ext cx="65340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Ổn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định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tổ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chức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914400" indent="-914400"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chuyện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-com-nha-hinh-anh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1" y="304800"/>
            <a:ext cx="7127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Xuân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giao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hau yêu bà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838200" y="381000"/>
            <a:ext cx="7086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3.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nhau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Phan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Văn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Minh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28601" y="762000"/>
            <a:ext cx="8686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điệu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đoán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tên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ả nhà 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9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lam-nen-may-tinh-va-slide-powerpoint-hinh-anh-1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28600" y="0"/>
            <a:ext cx="9372600" cy="6858000"/>
          </a:xfrm>
        </p:spPr>
      </p:pic>
      <p:pic>
        <p:nvPicPr>
          <p:cNvPr id="6" name="cut,beat, cả nhà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4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68</Words>
  <Application>Microsoft Office PowerPoint</Application>
  <PresentationFormat>On-screen Show (4:3)</PresentationFormat>
  <Paragraphs>15</Paragraphs>
  <Slides>7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</dc:creator>
  <cp:lastModifiedBy>Admin</cp:lastModifiedBy>
  <cp:revision>21</cp:revision>
  <dcterms:created xsi:type="dcterms:W3CDTF">2016-11-10T06:19:47Z</dcterms:created>
  <dcterms:modified xsi:type="dcterms:W3CDTF">2022-04-26T15:50:28Z</dcterms:modified>
</cp:coreProperties>
</file>