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9"/>
  </p:notesMasterIdLst>
  <p:sldIdLst>
    <p:sldId id="256" r:id="rId5"/>
    <p:sldId id="258" r:id="rId6"/>
    <p:sldId id="257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85049" autoAdjust="0"/>
  </p:normalViewPr>
  <p:slideViewPr>
    <p:cSldViewPr snapToGrid="0">
      <p:cViewPr varScale="1">
        <p:scale>
          <a:sx n="62" d="100"/>
          <a:sy n="62" d="100"/>
        </p:scale>
        <p:origin x="85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62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061012" y="377633"/>
            <a:ext cx="6045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endParaRPr lang="en-US" b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5132294" y="3151398"/>
            <a:ext cx="5185775" cy="13734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en-US" sz="2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bánh</a:t>
            </a:r>
          </a:p>
          <a:p>
            <a:r>
              <a:rPr lang="en-US" sz="2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en-US" sz="2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Thị Tuyết</a:t>
            </a:r>
          </a:p>
          <a:p>
            <a:r>
              <a:rPr lang="en-US" sz="2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</a:t>
            </a:r>
            <a:r>
              <a:rPr lang="en-US" sz="260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 C2</a:t>
            </a:r>
            <a:endParaRPr lang="en-US" sz="2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25252" y="6588876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2021 - 2022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2558914" y="3429000"/>
            <a:ext cx="0" cy="326492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Nhạc gây hứng thú tạo hình Vân Anh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0753" y="5783631"/>
            <a:ext cx="434557" cy="4345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83807">
            <a:off x="2434448" y="1791869"/>
            <a:ext cx="8796997" cy="568638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Lĩnh vực phát triển thẩm mỹ </a:t>
            </a:r>
            <a:endParaRPr lang="en-US" sz="5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4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622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143" y="4301420"/>
            <a:ext cx="2078466" cy="255657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989" y="4635592"/>
            <a:ext cx="1438029" cy="222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7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341808" y="222256"/>
            <a:ext cx="70521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Trẻ thực hiện</a:t>
            </a:r>
            <a:endParaRPr lang="en-US" sz="300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32" y="4635592"/>
            <a:ext cx="1438029" cy="22224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126" y="4201213"/>
            <a:ext cx="2078466" cy="255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995" y="0"/>
            <a:ext cx="4371975" cy="12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87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096A91-93C8-4C7A-BF68-944591874A6D}">
  <ds:schemaRefs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microsoft.com/office/2006/metadata/properties"/>
    <ds:schemaRef ds:uri="71af3243-3dd4-4a8d-8c0d-dd76da1f02a5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0</TotalTime>
  <Words>46</Words>
  <Application>Microsoft Office PowerPoint</Application>
  <PresentationFormat>Widescreen</PresentationFormat>
  <Paragraphs>9</Paragraphs>
  <Slides>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2019-11-07T04:15:57Z</dcterms:created>
  <dcterms:modified xsi:type="dcterms:W3CDTF">2022-04-29T06:36:55Z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