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4BFD85-3397-4B3F-BDEA-1B5A5968B8F4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8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5" descr="!dk8_1l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467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</a:rPr>
              <a:t>PHÒNG GIÁO DỤC QUẬN LONG BIÊN </a:t>
            </a:r>
            <a:endParaRPr lang="en-US" sz="22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</a:rPr>
              <a:t>    </a:t>
            </a:r>
            <a:r>
              <a:rPr lang="en-US" sz="2200" b="1" dirty="0" smtClean="0">
                <a:latin typeface="Times New Roman" pitchFamily="18" charset="0"/>
              </a:rPr>
              <a:t>TRƯỜNG </a:t>
            </a:r>
            <a:r>
              <a:rPr lang="en-US" sz="2200" b="1">
                <a:latin typeface="Times New Roman" pitchFamily="18" charset="0"/>
              </a:rPr>
              <a:t>MẦM </a:t>
            </a:r>
            <a:r>
              <a:rPr lang="en-US" sz="2200" b="1" smtClean="0">
                <a:latin typeface="Times New Roman" pitchFamily="18" charset="0"/>
              </a:rPr>
              <a:t>HOA SỮA</a:t>
            </a:r>
            <a:endParaRPr lang="en-US" sz="2200" b="1" dirty="0">
              <a:latin typeface="Times New Roman" pitchFamily="18" charset="0"/>
            </a:endParaRPr>
          </a:p>
        </p:txBody>
      </p:sp>
      <p:pic>
        <p:nvPicPr>
          <p:cNvPr id="2054" name="Picture 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27025" y="1371600"/>
            <a:ext cx="8512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iểm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tiện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1020763" y="2066925"/>
            <a:ext cx="7088187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VÀ LUẬT GIAO THÔNG</a:t>
            </a:r>
          </a:p>
        </p:txBody>
      </p:sp>
      <p:pic>
        <p:nvPicPr>
          <p:cNvPr id="31" name="Picture 5" descr="bachgroun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189288"/>
            <a:ext cx="49609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1308100" y="5562600"/>
            <a:ext cx="6936308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Người dạy</a:t>
            </a:r>
            <a:r>
              <a:rPr lang="vi-VN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Vũ Thu Hằng</a:t>
            </a:r>
            <a:endParaRPr lang="en-US" sz="3600" b="1" kern="10" dirty="0" smtClean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/>
            </a:endParaRPr>
          </a:p>
          <a:p>
            <a:pPr algn="ctr"/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Năm </a:t>
            </a:r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vi-VN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</a:t>
            </a:r>
            <a:r>
              <a:rPr lang="vi-VN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  <a:r>
              <a:rPr lang="en-US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21- 2022</a:t>
            </a:r>
            <a:endParaRPr lang="vi-VN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WordArt 2"/>
          <p:cNvSpPr>
            <a:spLocks noChangeArrowheads="1" noChangeShapeType="1" noTextEdit="1"/>
          </p:cNvSpPr>
          <p:nvPr/>
        </p:nvSpPr>
        <p:spPr bwMode="auto">
          <a:xfrm>
            <a:off x="3057525" y="2752725"/>
            <a:ext cx="3411538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sz="4800" b="1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4800" b="1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MG bé C4</a:t>
            </a:r>
            <a:endParaRPr lang="vi-VN" sz="4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3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4" grpId="0" animBg="1"/>
      <p:bldP spid="66566" grpId="0"/>
      <p:bldP spid="30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 smtClean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49313" y="1905000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08313" y="644525"/>
            <a:ext cx="25955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Đề tài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0663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5588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065588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  <p:bldP spid="696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hÑn gÆp l¹i c¸c con</a:t>
            </a: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 smtClean="0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94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7200"/>
            <a:ext cx="475252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4000"/>
            <a:ext cx="5551264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cấm</a:t>
            </a:r>
            <a:r>
              <a:rPr lang="en-US" sz="3200" dirty="0" smtClean="0">
                <a:solidFill>
                  <a:schemeClr val="tx1"/>
                </a:solidFill>
              </a:rPr>
              <a:t> ô </a:t>
            </a:r>
            <a:r>
              <a:rPr lang="en-US" sz="3200" dirty="0" err="1" smtClean="0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156</Words>
  <Application>Microsoft Office PowerPoint</Application>
  <PresentationFormat>On-screen Show (4:3)</PresentationFormat>
  <Paragraphs>37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Trò chuyện về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Phong3T1</cp:lastModifiedBy>
  <cp:revision>6</cp:revision>
  <dcterms:created xsi:type="dcterms:W3CDTF">2019-03-19T13:18:02Z</dcterms:created>
  <dcterms:modified xsi:type="dcterms:W3CDTF">2022-05-27T06:10:18Z</dcterms:modified>
</cp:coreProperties>
</file>