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9144000" cy="6858000" type="screen4x3"/>
  <p:notesSz cx="6858000" cy="9144000"/>
  <p:custShowLst>
    <p:custShow name="Custom Show 1" id="0">
      <p:sldLst>
        <p:sld r:id="rId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5" d="100"/>
          <a:sy n="65" d="100"/>
        </p:scale>
        <p:origin x="1268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E88A6-B674-4B00-AA2D-6F5BE884B660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1C106-D8C9-4F8C-A926-1A3546B11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D9AA-F121-4238-A0B2-37C93B770E3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1C106-D8C9-4F8C-A926-1A3546B119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D9E9F-998A-419D-A7E8-EF5591F9BD9F}" type="datetimeFigureOut">
              <a:rPr lang="en-US" smtClean="0"/>
              <a:pPr/>
              <a:t>26/05/2022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F76B-337E-4AE7-92D6-E33877A9C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LORAL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381000"/>
            <a:ext cx="9956800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2011362" y="3896707"/>
            <a:ext cx="649605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Bác</a:t>
            </a:r>
            <a:r>
              <a:rPr lang="en-US" sz="413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Hồ</a:t>
            </a:r>
            <a:r>
              <a:rPr lang="en-US" sz="413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</a:t>
            </a:r>
            <a:r>
              <a:rPr lang="en-US" sz="413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13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Yêu</a:t>
            </a:r>
            <a:endParaRPr lang="en-US" sz="413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5365" name="Picture 5" descr="Picture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705475"/>
            <a:ext cx="1371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2895600" y="4448889"/>
            <a:ext cx="594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 smtClean="0">
              <a:solidFill>
                <a:srgbClr val="FF006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:(4-5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Thu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374775" y="1676400"/>
            <a:ext cx="7769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PHÒNG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GIÁO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DỤC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VÀ ĐÀO TẠO QUẬN LONG BIÊN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TRƯỜNG MẦM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NON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imes New Roman" pitchFamily="18" charset="0"/>
              </a:rPr>
              <a:t>HOA SỮA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7400" y="2848109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Lĩnh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vực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phát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triển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nhận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thức</a:t>
            </a:r>
            <a:endParaRPr lang="en-US" sz="4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ăng Ba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763000" cy="67056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610600" cy="670560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610600" cy="66294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3999" cy="662940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"/>
            <a:ext cx="8915400" cy="65532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28600"/>
            <a:ext cx="8991599" cy="662940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763000" cy="6705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28600"/>
            <a:ext cx="8686800" cy="64008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40</Words>
  <Application>Microsoft Office PowerPoint</Application>
  <PresentationFormat>On-screen Show (4:3)</PresentationFormat>
  <Paragraphs>9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10 TCT Computer</dc:creator>
  <cp:lastModifiedBy>Admin</cp:lastModifiedBy>
  <cp:revision>10</cp:revision>
  <dcterms:created xsi:type="dcterms:W3CDTF">2017-05-18T01:55:44Z</dcterms:created>
  <dcterms:modified xsi:type="dcterms:W3CDTF">2022-05-26T16:25:30Z</dcterms:modified>
</cp:coreProperties>
</file>