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583362"/>
          </a:xfrm>
        </p:spPr>
      </p:pic>
      <p:sp>
        <p:nvSpPr>
          <p:cNvPr id="7" name="TextBox 6"/>
          <p:cNvSpPr txBox="1"/>
          <p:nvPr/>
        </p:nvSpPr>
        <p:spPr>
          <a:xfrm>
            <a:off x="87085" y="911677"/>
            <a:ext cx="352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15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8784" y="2309865"/>
            <a:ext cx="392209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ngôn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ngữ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4450" y="2756177"/>
            <a:ext cx="477252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Thơ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Đèn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giao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thông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4563" y="3266859"/>
            <a:ext cx="315054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Avo" panose="02040603050506020204" pitchFamily="18" charset="0"/>
              </a:rPr>
              <a:t>Giáo viên: Khúc Thị Thúy Huyền</a:t>
            </a:r>
            <a:endParaRPr lang="en-US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508" y="3762911"/>
            <a:ext cx="256544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27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27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2700" b="1" dirty="0">
              <a:ln/>
              <a:solidFill>
                <a:srgbClr val="00B050"/>
              </a:solidFill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2871682" y="5441535"/>
            <a:ext cx="27695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</a:t>
            </a:r>
          </a:p>
          <a:p>
            <a:endParaRPr lang="en-US" sz="1350"/>
          </a:p>
          <a:p>
            <a:endParaRPr lang="en-US" sz="1350"/>
          </a:p>
          <a:p>
            <a:r>
              <a:rPr lang="en-US" sz="1350"/>
              <a:t>   Năm học 2021-2022</a:t>
            </a:r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290</Words>
  <Application>Microsoft Office PowerPoint</Application>
  <PresentationFormat>On-screen Show (4:3)</PresentationFormat>
  <Paragraphs>82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.VnCooperH</vt:lpstr>
      <vt:lpstr>Arial</vt:lpstr>
      <vt:lpstr>Calibri</vt:lpstr>
      <vt:lpstr>SVN-Avo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49</cp:revision>
  <dcterms:created xsi:type="dcterms:W3CDTF">2016-04-10T13:01:26Z</dcterms:created>
  <dcterms:modified xsi:type="dcterms:W3CDTF">2022-05-26T03:03:06Z</dcterms:modified>
</cp:coreProperties>
</file>