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4" r:id="rId22"/>
    <p:sldId id="295" r:id="rId23"/>
    <p:sldId id="293" r:id="rId24"/>
    <p:sldId id="297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54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9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1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17.gif"/><Relationship Id="rId4" Type="http://schemas.openxmlformats.org/officeDocument/2006/relationships/image" Target="../media/image28.png"/><Relationship Id="rId9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7.gif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63675" y="365125"/>
            <a:ext cx="6216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 eaLnBrk="1" hangingPunct="1"/>
            <a:r>
              <a:rPr lang="vi-VN" b="1">
                <a:latin typeface="Times New Roman" pitchFamily="18" charset="0"/>
                <a:cs typeface="Times New Roman" pitchFamily="18" charset="0"/>
              </a:rPr>
              <a:t>TRƯỜNG MẦM NON HOA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SỮA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27150" y="2813050"/>
            <a:ext cx="62563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49363" y="3522663"/>
            <a:ext cx="6256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Tìm hiểu về một số loại quả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46438" y="4389438"/>
            <a:ext cx="6000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4-5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tuổi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Nguyễn Thị Minh Thu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96988" y="5948363"/>
            <a:ext cx="6000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 học: 2021 -2022</a:t>
            </a:r>
          </a:p>
        </p:txBody>
      </p:sp>
    </p:spTree>
    <p:extLst>
      <p:ext uri="{BB962C8B-B14F-4D97-AF65-F5344CB8AC3E}">
        <p14:creationId xmlns:p14="http://schemas.microsoft.com/office/powerpoint/2010/main" val="23357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«Thi xem ai nhanh»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17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600200"/>
            <a:ext cx="6032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VỴ 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4751&quot;&gt;&lt;object type=&quot;3&quot; unique_id=&quot;14753&quot;&gt;&lt;property id=&quot;20148&quot; value=&quot;5&quot;/&gt;&lt;property id=&quot;20300&quot; value=&quot;Slide 2&quot;/&gt;&lt;property id=&quot;20307&quot; value=&quot;262&quot;/&gt;&lt;/object&gt;&lt;object type=&quot;3&quot; unique_id=&quot;14754&quot;&gt;&lt;property id=&quot;20148&quot; value=&quot;5&quot;/&gt;&lt;property id=&quot;20300&quot; value=&quot;Slide 3&quot;/&gt;&lt;property id=&quot;20307&quot; value=&quot;299&quot;/&gt;&lt;/object&gt;&lt;object type=&quot;3&quot; unique_id=&quot;14755&quot;&gt;&lt;property id=&quot;20148&quot; value=&quot;5&quot;/&gt;&lt;property id=&quot;20300&quot; value=&quot;Slide 4 - &amp;quot;Khám phá quả Cam&amp;quot;&quot;/&gt;&lt;property id=&quot;20307&quot; value=&quot;266&quot;/&gt;&lt;/object&gt;&lt;object type=&quot;3&quot; unique_id=&quot;14756&quot;&gt;&lt;property id=&quot;20148&quot; value=&quot;5&quot;/&gt;&lt;property id=&quot;20300&quot; value=&quot;Slide 5 - &amp;quot;Khám phá quả Chuối&amp;quot;&quot;/&gt;&lt;property id=&quot;20307&quot; value=&quot;267&quot;/&gt;&lt;/object&gt;&lt;object type=&quot;3&quot; unique_id=&quot;14757&quot;&gt;&lt;property id=&quot;20148&quot; value=&quot;5&quot;/&gt;&lt;property id=&quot;20300&quot; value=&quot;Slide 6 - &amp;quot;Khám phá quả Xoài&amp;quot;&quot;/&gt;&lt;property id=&quot;20307&quot; value=&quot;268&quot;/&gt;&lt;/object&gt;&lt;object type=&quot;3&quot; unique_id=&quot;14758&quot;&gt;&lt;property id=&quot;20148&quot; value=&quot;5&quot;/&gt;&lt;property id=&quot;20300&quot; value=&quot;Slide 7 - &amp;quot;Khám phá quả Na&amp;quot;&quot;/&gt;&lt;property id=&quot;20307&quot; value=&quot;287&quot;/&gt;&lt;/object&gt;&lt;object type=&quot;3&quot; unique_id=&quot;14759&quot;&gt;&lt;property id=&quot;20148&quot; value=&quot;5&quot;/&gt;&lt;property id=&quot;20300&quot; value=&quot;Slide 8&quot;/&gt;&lt;property id=&quot;20307&quot; value=&quot;264&quot;/&gt;&lt;/object&gt;&lt;object type=&quot;3&quot; unique_id=&quot;14760&quot;&gt;&lt;property id=&quot;20148&quot; value=&quot;5&quot;/&gt;&lt;property id=&quot;20300&quot; value=&quot;Slide 9 - &amp;quot;* Hoạt động 3: So sánh&amp;quot;&quot;/&gt;&lt;property id=&quot;20307&quot; value=&quot;288&quot;/&gt;&lt;/object&gt;&lt;object type=&quot;3&quot; unique_id=&quot;14761&quot;&gt;&lt;property id=&quot;20148&quot; value=&quot;5&quot;/&gt;&lt;property id=&quot;20300&quot; value=&quot;Slide 10 - &amp;quot;* Hoạt động 3: So sánh&amp;quot;&quot;/&gt;&lt;property id=&quot;20307&quot; value=&quot;265&quot;/&gt;&lt;/object&gt;&lt;object type=&quot;3&quot; unique_id=&quot;14762&quot;&gt;&lt;property id=&quot;20148&quot; value=&quot;5&quot;/&gt;&lt;property id=&quot;20300&quot; value=&quot;Slide 11&quot;/&gt;&lt;property id=&quot;20307&quot; value=&quot;263&quot;/&gt;&lt;/object&gt;&lt;object type=&quot;3&quot; unique_id=&quot;14763&quot;&gt;&lt;property id=&quot;20148&quot; value=&quot;5&quot;/&gt;&lt;property id=&quot;20300&quot; value=&quot;Slide 12 - &amp;quot;* Mở rộng:&amp;quot;&quot;/&gt;&lt;property id=&quot;20307&quot; value=&quot;269&quot;/&gt;&lt;/object&gt;&lt;object type=&quot;3&quot; unique_id=&quot;14764&quot;&gt;&lt;property id=&quot;20148&quot; value=&quot;5&quot;/&gt;&lt;property id=&quot;20300&quot; value=&quot;Slide 13&quot;/&gt;&lt;property id=&quot;20307&quot; value=&quot;270&quot;/&gt;&lt;/object&gt;&lt;object type=&quot;3&quot; unique_id=&quot;14765&quot;&gt;&lt;property id=&quot;20148&quot; value=&quot;5&quot;/&gt;&lt;property id=&quot;20300&quot; value=&quot;Slide 14&quot;/&gt;&lt;property id=&quot;20307&quot; value=&quot;271&quot;/&gt;&lt;/object&gt;&lt;object type=&quot;3&quot; unique_id=&quot;14766&quot;&gt;&lt;property id=&quot;20148&quot; value=&quot;5&quot;/&gt;&lt;property id=&quot;20300&quot; value=&quot;Slide 15&quot;/&gt;&lt;property id=&quot;20307&quot; value=&quot;272&quot;/&gt;&lt;/object&gt;&lt;object type=&quot;3&quot; unique_id=&quot;14767&quot;&gt;&lt;property id=&quot;20148&quot; value=&quot;5&quot;/&gt;&lt;property id=&quot;20300&quot; value=&quot;Slide 16&quot;/&gt;&lt;property id=&quot;20307&quot; value=&quot;274&quot;/&gt;&lt;/object&gt;&lt;object type=&quot;3&quot; unique_id=&quot;14768&quot;&gt;&lt;property id=&quot;20148&quot; value=&quot;5&quot;/&gt;&lt;property id=&quot;20300&quot; value=&quot;Slide 17&quot;/&gt;&lt;property id=&quot;20307&quot; value=&quot;275&quot;/&gt;&lt;/object&gt;&lt;object type=&quot;3&quot; unique_id=&quot;14769&quot;&gt;&lt;property id=&quot;20148&quot; value=&quot;5&quot;/&gt;&lt;property id=&quot;20300&quot; value=&quot;Slide 18&quot;/&gt;&lt;property id=&quot;20307&quot; value=&quot;278&quot;/&gt;&lt;/object&gt;&lt;object type=&quot;3&quot; unique_id=&quot;14770&quot;&gt;&lt;property id=&quot;20148&quot; value=&quot;5&quot;/&gt;&lt;property id=&quot;20300&quot; value=&quot;Slide 19&quot;/&gt;&lt;property id=&quot;20307&quot; value=&quot;277&quot;/&gt;&lt;/object&gt;&lt;object type=&quot;3&quot; unique_id=&quot;14771&quot;&gt;&lt;property id=&quot;20148&quot; value=&quot;5&quot;/&gt;&lt;property id=&quot;20300&quot; value=&quot;Slide 20&quot;/&gt;&lt;property id=&quot;20307&quot; value=&quot;289&quot;/&gt;&lt;/object&gt;&lt;object type=&quot;3&quot; unique_id=&quot;14772&quot;&gt;&lt;property id=&quot;20148&quot; value=&quot;5&quot;/&gt;&lt;property id=&quot;20300&quot; value=&quot;Slide 21&quot;/&gt;&lt;property id=&quot;20307&quot; value=&quot;294&quot;/&gt;&lt;/object&gt;&lt;object type=&quot;3&quot; unique_id=&quot;14773&quot;&gt;&lt;property id=&quot;20148&quot; value=&quot;5&quot;/&gt;&lt;property id=&quot;20300&quot; value=&quot;Slide 22&quot;/&gt;&lt;property id=&quot;20307&quot; value=&quot;295&quot;/&gt;&lt;/object&gt;&lt;object type=&quot;3&quot; unique_id=&quot;14774&quot;&gt;&lt;property id=&quot;20148&quot; value=&quot;5&quot;/&gt;&lt;property id=&quot;20300&quot; value=&quot;Slide 23&quot;/&gt;&lt;property id=&quot;20307&quot; value=&quot;293&quot;/&gt;&lt;/object&gt;&lt;object type=&quot;3&quot; unique_id=&quot;14775&quot;&gt;&lt;property id=&quot;20148&quot; value=&quot;5&quot;/&gt;&lt;property id=&quot;20300&quot; value=&quot;Slide 24&quot;/&gt;&lt;property id=&quot;20307&quot; value=&quot;297&quot;/&gt;&lt;/object&gt;&lt;object type=&quot;3&quot; unique_id=&quot;14776&quot;&gt;&lt;property id=&quot;20148&quot; value=&quot;5&quot;/&gt;&lt;property id=&quot;20300&quot; value=&quot;Slide 25&quot;/&gt;&lt;property id=&quot;20307&quot; value=&quot;291&quot;/&gt;&lt;/object&gt;&lt;object type=&quot;3&quot; unique_id=&quot;14831&quot;&gt;&lt;property id=&quot;20148&quot; value=&quot;5&quot;/&gt;&lt;property id=&quot;20300&quot; value=&quot;Slide 1&quot;/&gt;&lt;property id=&quot;20307&quot; value=&quot;300&quot;/&gt;&lt;/object&gt;&lt;/object&gt;&lt;object type=&quot;8&quot; unique_id=&quot;1480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205</Words>
  <Application>Microsoft Office PowerPoint</Application>
  <PresentationFormat>On-screen Show (4:3)</PresentationFormat>
  <Paragraphs>37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Admin</cp:lastModifiedBy>
  <cp:revision>29</cp:revision>
  <dcterms:created xsi:type="dcterms:W3CDTF">2015-04-04T14:56:35Z</dcterms:created>
  <dcterms:modified xsi:type="dcterms:W3CDTF">2022-05-28T07:52:45Z</dcterms:modified>
</cp:coreProperties>
</file>