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4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8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6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4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5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04575-7424-49D1-B9A9-160F100B3BB9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3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208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 err="1" smtClean="0">
                <a:solidFill>
                  <a:srgbClr val="FF0000"/>
                </a:solidFill>
                <a:latin typeface=".VnAvant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.VnAvant"/>
              </a:rPr>
              <a:t>án</a:t>
            </a:r>
            <a:r>
              <a:rPr lang="en-US" b="1" dirty="0" smtClean="0">
                <a:solidFill>
                  <a:srgbClr val="FF0000"/>
                </a:solidFill>
                <a:latin typeface=".VnAvant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.VnAvant"/>
              </a:rPr>
            </a:br>
            <a:r>
              <a:rPr lang="en-US" b="1" dirty="0" err="1" smtClean="0">
                <a:solidFill>
                  <a:srgbClr val="FF0000"/>
                </a:solidFill>
                <a:latin typeface=".VnAvant"/>
              </a:rPr>
              <a:t>Làm</a:t>
            </a:r>
            <a:r>
              <a:rPr lang="en-US" b="1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.VnAvant"/>
              </a:rPr>
              <a:t>quen</a:t>
            </a:r>
            <a:r>
              <a:rPr lang="en-US" b="1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.VnAvant"/>
              </a:rPr>
              <a:t>chữ</a:t>
            </a:r>
            <a:r>
              <a:rPr lang="en-US" b="1" dirty="0" smtClean="0">
                <a:solidFill>
                  <a:srgbClr val="FF0000"/>
                </a:solidFill>
                <a:latin typeface=".VnAvant"/>
              </a:rPr>
              <a:t> l, m, n</a:t>
            </a:r>
            <a:endParaRPr lang="en-US" b="1" dirty="0">
              <a:solidFill>
                <a:srgbClr val="FF0000"/>
              </a:solidFill>
              <a:latin typeface=".VnAvan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3129" y="3615290"/>
            <a:ext cx="6004255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Lứa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tuổi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Mẫu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giáo</a:t>
            </a:r>
            <a:r>
              <a:rPr lang="en-US" sz="3600" dirty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lớn</a:t>
            </a:r>
            <a:endParaRPr lang="en-US" sz="3600" dirty="0" smtClean="0">
              <a:solidFill>
                <a:srgbClr val="FF0000"/>
              </a:solidFill>
              <a:latin typeface=".VnAvant"/>
            </a:endParaRPr>
          </a:p>
          <a:p>
            <a:pPr algn="l"/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Giáo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viên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Nguyễn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Thị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Hảo</a:t>
            </a:r>
            <a:endParaRPr lang="en-US" sz="3600" dirty="0" smtClean="0">
              <a:solidFill>
                <a:srgbClr val="FF0000"/>
              </a:solidFill>
              <a:latin typeface=".VnAvant"/>
            </a:endParaRPr>
          </a:p>
          <a:p>
            <a:pPr algn="l"/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Chủ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đề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Thực</a:t>
            </a:r>
            <a:r>
              <a:rPr lang="en-US" sz="3600" dirty="0" smtClean="0">
                <a:solidFill>
                  <a:srgbClr val="FF0000"/>
                </a:solidFill>
                <a:latin typeface=".VnAvant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.VnAvant"/>
              </a:rPr>
              <a:t>vật</a:t>
            </a:r>
            <a:endParaRPr lang="en-US" sz="3600" dirty="0">
              <a:solidFill>
                <a:srgbClr val="FF0000"/>
              </a:solidFill>
              <a:latin typeface=".VnAvant"/>
            </a:endParaRPr>
          </a:p>
          <a:p>
            <a:endParaRPr lang="en-US" dirty="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03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9"/>
          <a:stretch/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634" y="2699957"/>
            <a:ext cx="7500731" cy="98414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Trß</a:t>
            </a:r>
            <a:r>
              <a:rPr lang="en-US" sz="7200" b="1" dirty="0">
                <a:solidFill>
                  <a:srgbClr val="FF0000"/>
                </a:solidFill>
                <a:latin typeface=".VnAvantH" panose="020B7200000000000000" pitchFamily="34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ch¬i</a:t>
            </a:r>
            <a: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  <a:t/>
            </a:r>
            <a:b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</a:b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BÐ </a:t>
            </a:r>
            <a:r>
              <a:rPr lang="en-US" sz="107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tinh</a:t>
            </a: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 m¾t</a:t>
            </a:r>
            <a:endParaRPr lang="en-US" sz="72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6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8"/>
          <a:stretch/>
        </p:blipFill>
        <p:spPr>
          <a:xfrm>
            <a:off x="45508" y="105314"/>
            <a:ext cx="7434470" cy="6871334"/>
          </a:xfrm>
        </p:spPr>
      </p:pic>
      <p:grpSp>
        <p:nvGrpSpPr>
          <p:cNvPr id="19" name="Group 18"/>
          <p:cNvGrpSpPr/>
          <p:nvPr/>
        </p:nvGrpSpPr>
        <p:grpSpPr>
          <a:xfrm>
            <a:off x="689111" y="2644835"/>
            <a:ext cx="821636" cy="1086339"/>
            <a:chOff x="8017564" y="796857"/>
            <a:chExt cx="670894" cy="1086339"/>
          </a:xfrm>
        </p:grpSpPr>
        <p:sp>
          <p:nvSpPr>
            <p:cNvPr id="5" name="Flowchart: Connector 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17" name="Block Arc 1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Moon 1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73424" y="1512643"/>
            <a:ext cx="821636" cy="1086339"/>
            <a:chOff x="8017564" y="796857"/>
            <a:chExt cx="670894" cy="1086339"/>
          </a:xfrm>
        </p:grpSpPr>
        <p:sp>
          <p:nvSpPr>
            <p:cNvPr id="21" name="Flowchart: Connector 2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22" name="Block Arc 2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Moon 2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880605" y="237154"/>
            <a:ext cx="821636" cy="1086339"/>
            <a:chOff x="8017564" y="796857"/>
            <a:chExt cx="670894" cy="1086339"/>
          </a:xfrm>
        </p:grpSpPr>
        <p:sp>
          <p:nvSpPr>
            <p:cNvPr id="25" name="Flowchart: Connector 2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26" name="Block Arc 25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Moon 26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827313" y="710221"/>
            <a:ext cx="821636" cy="1086339"/>
            <a:chOff x="8017564" y="796857"/>
            <a:chExt cx="670894" cy="1086339"/>
          </a:xfrm>
        </p:grpSpPr>
        <p:sp>
          <p:nvSpPr>
            <p:cNvPr id="29" name="Flowchart: Connector 28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0" name="Block Arc 29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Moon 30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93578" y="452406"/>
            <a:ext cx="821636" cy="1086339"/>
            <a:chOff x="8017564" y="796857"/>
            <a:chExt cx="670894" cy="1086339"/>
          </a:xfrm>
        </p:grpSpPr>
        <p:sp>
          <p:nvSpPr>
            <p:cNvPr id="33" name="Flowchart: Connector 32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4" name="Block Arc 33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Moon 34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844403" y="1267066"/>
            <a:ext cx="821636" cy="1086339"/>
            <a:chOff x="8017564" y="796857"/>
            <a:chExt cx="670894" cy="1086339"/>
          </a:xfrm>
        </p:grpSpPr>
        <p:sp>
          <p:nvSpPr>
            <p:cNvPr id="47" name="Flowchart: Connector 46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48" name="Block Arc 47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Moon 48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84118" y="1593759"/>
            <a:ext cx="821636" cy="1086339"/>
            <a:chOff x="8017564" y="796857"/>
            <a:chExt cx="670894" cy="1086339"/>
          </a:xfrm>
        </p:grpSpPr>
        <p:sp>
          <p:nvSpPr>
            <p:cNvPr id="51" name="Flowchart: Connector 5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52" name="Block Arc 5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Moon 5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0148" y="2314477"/>
            <a:ext cx="821636" cy="1086339"/>
            <a:chOff x="8017564" y="796857"/>
            <a:chExt cx="670894" cy="1086339"/>
          </a:xfrm>
        </p:grpSpPr>
        <p:sp>
          <p:nvSpPr>
            <p:cNvPr id="60" name="Flowchart: Connector 59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61" name="Block Arc 60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Moon 61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492052" y="1615331"/>
            <a:ext cx="821636" cy="1158877"/>
            <a:chOff x="8007561" y="796857"/>
            <a:chExt cx="670894" cy="1158877"/>
          </a:xfrm>
        </p:grpSpPr>
        <p:sp>
          <p:nvSpPr>
            <p:cNvPr id="64" name="Flowchart: Connector 63"/>
            <p:cNvSpPr/>
            <p:nvPr/>
          </p:nvSpPr>
          <p:spPr>
            <a:xfrm>
              <a:off x="8007561" y="1198970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65" name="Block Arc 64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Moon 65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469497" y="1232764"/>
            <a:ext cx="821636" cy="1086339"/>
            <a:chOff x="8017564" y="796857"/>
            <a:chExt cx="670894" cy="1086339"/>
          </a:xfrm>
        </p:grpSpPr>
        <p:sp>
          <p:nvSpPr>
            <p:cNvPr id="68" name="Flowchart: Connector 67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69" name="Block Arc 68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Moon 69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37710" y="2454642"/>
            <a:ext cx="821636" cy="1086339"/>
            <a:chOff x="8017564" y="796857"/>
            <a:chExt cx="670894" cy="1086339"/>
          </a:xfrm>
        </p:grpSpPr>
        <p:sp>
          <p:nvSpPr>
            <p:cNvPr id="72" name="Flowchart: Connector 71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73" name="Block Arc 72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Moon 73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09843" y="2416181"/>
            <a:ext cx="821636" cy="1086339"/>
            <a:chOff x="8017564" y="796857"/>
            <a:chExt cx="670894" cy="1086339"/>
          </a:xfrm>
        </p:grpSpPr>
        <p:sp>
          <p:nvSpPr>
            <p:cNvPr id="76" name="Flowchart: Connector 75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77" name="Block Arc 7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Moon 7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Flowchart: Magnetic Disk 78"/>
          <p:cNvSpPr/>
          <p:nvPr/>
        </p:nvSpPr>
        <p:spPr>
          <a:xfrm>
            <a:off x="8401878" y="1562338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80" name="Flowchart: Magnetic Disk 79"/>
          <p:cNvSpPr/>
          <p:nvPr/>
        </p:nvSpPr>
        <p:spPr>
          <a:xfrm>
            <a:off x="8459858" y="3570304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81" name="Flowchart: Magnetic Disk 80"/>
          <p:cNvSpPr/>
          <p:nvPr/>
        </p:nvSpPr>
        <p:spPr>
          <a:xfrm>
            <a:off x="8494644" y="5687833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252" y="132813"/>
            <a:ext cx="6586246" cy="101876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BÐ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h·y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h¸i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®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óng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qu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¶ vµ ®Ó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vµo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ræ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cã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ch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÷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t­u¬ng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øng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nhÐ</a:t>
            </a:r>
            <a:endParaRPr lang="en-US" sz="2800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781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-99647" y="-1"/>
            <a:ext cx="12291647" cy="6858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783" y="1230881"/>
            <a:ext cx="8474767" cy="436728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3309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 smtClean="0">
                <a:solidFill>
                  <a:srgbClr val="002060"/>
                </a:solidFill>
                <a:latin typeface=".VnAvantH"/>
              </a:rPr>
              <a:t>a</a:t>
            </a:r>
            <a:endParaRPr lang="en-US" sz="8000" b="1" dirty="0">
              <a:solidFill>
                <a:srgbClr val="002060"/>
              </a:solidFill>
              <a:latin typeface=".VnAvantH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17821" y="5891087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b="1" dirty="0">
              <a:latin typeface=".VnAvant" panose="020B7200000000000000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74718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7140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0.02018 -0.8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3568 -0.849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8194" y="433553"/>
            <a:ext cx="1804869" cy="5871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28185" y="430377"/>
            <a:ext cx="1804869" cy="5871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5239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0" y="-66261"/>
            <a:ext cx="12291647" cy="6858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65" y="1117639"/>
            <a:ext cx="8404916" cy="4527079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12975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959212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58525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555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1511 -0.85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-0.00764 L 0.00638 -0.8576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0.01953 -0.845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7" y="-4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4" y="-198782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40602" y="1722782"/>
            <a:ext cx="879536" cy="350958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5" name="Content Placeholder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9" b="6449"/>
          <a:stretch/>
        </p:blipFill>
        <p:spPr>
          <a:xfrm>
            <a:off x="5367130" y="1547446"/>
            <a:ext cx="2482642" cy="368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62388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673" y="142412"/>
            <a:ext cx="4171121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395" y="1966179"/>
            <a:ext cx="25431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0121" y="-52218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823" y="1779980"/>
            <a:ext cx="2543175" cy="3629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128" y="1778653"/>
            <a:ext cx="2582931" cy="36290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8113" y="1779980"/>
            <a:ext cx="879536" cy="361444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3019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04" y="960118"/>
            <a:ext cx="11080845" cy="5925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700" b="1" dirty="0">
                <a:solidFill>
                  <a:srgbClr val="FF0000"/>
                </a:solidFill>
                <a:latin typeface=".VnAvant" panose="020B7200000000000000" pitchFamily="34" charset="0"/>
              </a:rPr>
              <a:t>l  n 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8662" y="1364777"/>
            <a:ext cx="550013" cy="2743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154" y="2094936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375" y="2067638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009" y="2026698"/>
            <a:ext cx="1543111" cy="21290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96" y="1999400"/>
            <a:ext cx="1543111" cy="21290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045" y="1999400"/>
            <a:ext cx="1543111" cy="212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44"/>
          <a:stretch/>
        </p:blipFill>
        <p:spPr>
          <a:xfrm>
            <a:off x="29614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543" y="27293"/>
            <a:ext cx="512336" cy="2194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60362" y="27293"/>
            <a:ext cx="512338" cy="207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1946" y="31695"/>
            <a:ext cx="512336" cy="2846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3543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01666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13082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082" y="5654558"/>
            <a:ext cx="1416379" cy="93424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842" y="4849685"/>
            <a:ext cx="762073" cy="17517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991" y="5654558"/>
            <a:ext cx="2180015" cy="9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2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79</Words>
  <Application>Microsoft Office PowerPoint</Application>
  <PresentationFormat>Custom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Giáo án Làm quen chữ l, m, 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Trß ch¬i BÐ tinh m¾t</vt:lpstr>
      <vt:lpstr>BÐ h·y h¸i ®óng qu¶ vµ ®Ó vµo ræ cã ch÷ t­u¬ng øng nhÐ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LopA8</cp:lastModifiedBy>
  <cp:revision>56</cp:revision>
  <dcterms:created xsi:type="dcterms:W3CDTF">2018-01-04T14:02:48Z</dcterms:created>
  <dcterms:modified xsi:type="dcterms:W3CDTF">2018-01-11T10:43:20Z</dcterms:modified>
</cp:coreProperties>
</file>