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4" r:id="rId5"/>
    <p:sldId id="260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16-11-2018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thơ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7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66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8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62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56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Đàm thoại trích dẫn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15</cp:revision>
  <dcterms:created xsi:type="dcterms:W3CDTF">2019-01-05T03:30:36Z</dcterms:created>
  <dcterms:modified xsi:type="dcterms:W3CDTF">2019-01-05T04:38:06Z</dcterms:modified>
</cp:coreProperties>
</file>