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16" r:id="rId2"/>
    <p:sldId id="265" r:id="rId3"/>
    <p:sldId id="291" r:id="rId4"/>
    <p:sldId id="302" r:id="rId5"/>
    <p:sldId id="303" r:id="rId6"/>
    <p:sldId id="304" r:id="rId7"/>
    <p:sldId id="305" r:id="rId8"/>
    <p:sldId id="274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2" y="-5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63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关系图"/>
          <p:cNvPicPr>
            <a:picLocks noChangeAspect="1"/>
          </p:cNvPicPr>
          <p:nvPr/>
        </p:nvPicPr>
        <p:blipFill>
          <a:blip r:embed="rId3"/>
          <a:srcRect r="2528" b="10909"/>
          <a:stretch>
            <a:fillRect/>
          </a:stretch>
        </p:blipFill>
        <p:spPr>
          <a:xfrm>
            <a:off x="239184" y="692150"/>
            <a:ext cx="11885083" cy="611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117" y="549275"/>
            <a:ext cx="12192000" cy="15113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4233" y="2492375"/>
            <a:ext cx="7393517" cy="12223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007533" y="620713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17" y="333375"/>
            <a:ext cx="12192000" cy="100965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1027" name="Picture 3" descr="关系图"/>
          <p:cNvPicPr>
            <a:picLocks noChangeAspect="1"/>
          </p:cNvPicPr>
          <p:nvPr/>
        </p:nvPicPr>
        <p:blipFill>
          <a:blip r:embed="rId14"/>
          <a:srcRect t="1094" r="8122" b="13318"/>
          <a:stretch>
            <a:fillRect/>
          </a:stretch>
        </p:blipFill>
        <p:spPr>
          <a:xfrm>
            <a:off x="7730067" y="4438650"/>
            <a:ext cx="4453467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Rectangle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9" name="Rectangle 5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3" name="hammer.wav"/>
          </p:stSnd>
        </p:sndAc>
      </p:transition>
    </mc:Choice>
    <mc:Fallback xmlns="">
      <p:transition>
        <p:wedge/>
        <p:sndAc>
          <p:stSnd>
            <p:snd r:embed="rId1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ldLvl="0" animBg="1"/>
      <p:bldP spid="1028" grpId="0" bldLvl="0"/>
    </p:bld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051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51467" y="-1163638"/>
            <a:ext cx="14698134" cy="9372601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1201" y="365126"/>
            <a:ext cx="119887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&amp; ĐÀO TẠO</a:t>
            </a:r>
            <a:r>
              <a:rPr 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QUẬN LONG BIÊN</a:t>
            </a:r>
          </a:p>
          <a:p>
            <a:pPr algn="ctr" eaLnBrk="1" hangingPunct="1"/>
            <a:r>
              <a:rPr 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SỮA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69533" y="2813050"/>
            <a:ext cx="8341784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 TRIỂN NGÔN NGỮ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65818" y="3522664"/>
            <a:ext cx="83417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eaLnBrk="1" hangingPunct="1"/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Thơ: Bàn tay cô giáo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28584" y="4357908"/>
            <a:ext cx="8001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Lứa tuổi: 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4-5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tuổi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Lê Thị Vân Anh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061633" y="7461250"/>
            <a:ext cx="800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eaLnBrk="1" hangingPunct="1"/>
            <a:r>
              <a:rPr lang="en-US" sz="20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 học: 2021 -2022</a:t>
            </a:r>
          </a:p>
        </p:txBody>
      </p:sp>
    </p:spTree>
    <p:extLst>
      <p:ext uri="{BB962C8B-B14F-4D97-AF65-F5344CB8AC3E}">
        <p14:creationId xmlns:p14="http://schemas.microsoft.com/office/powerpoint/2010/main" val="76019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3556000" y="3275647"/>
            <a:ext cx="5080000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 algn="ctr"/>
            <a:r>
              <a:rPr lang="en-US" sz="1400" b="0" i="1">
                <a:latin typeface="Times New Roman" panose="02020603050405020304" charset="0"/>
                <a:ea typeface="SimSun" panose="02010600030101010101" pitchFamily="2" charset="-122"/>
              </a:rPr>
              <a:t>Hình ảnh minh họa.</a:t>
            </a:r>
            <a:endParaRPr lang="en-US"/>
          </a:p>
        </p:txBody>
      </p:sp>
      <p:pic>
        <p:nvPicPr>
          <p:cNvPr id="3" name="Picture 2" descr="maxresdefault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05" y="74930"/>
            <a:ext cx="11933555" cy="6585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571a_1"/>
          <p:cNvPicPr>
            <a:picLocks noChangeAspect="1"/>
          </p:cNvPicPr>
          <p:nvPr/>
        </p:nvPicPr>
        <p:blipFill>
          <a:blip r:embed="rId3"/>
          <a:srcRect b="7213"/>
          <a:stretch>
            <a:fillRect/>
          </a:stretch>
        </p:blipFill>
        <p:spPr>
          <a:xfrm>
            <a:off x="736600" y="288925"/>
            <a:ext cx="10751185" cy="6269990"/>
          </a:xfrm>
          <a:prstGeom prst="rect">
            <a:avLst/>
          </a:prstGeom>
        </p:spPr>
      </p:pic>
      <p:sp>
        <p:nvSpPr>
          <p:cNvPr id="3" name="6-Point Star 2"/>
          <p:cNvSpPr/>
          <p:nvPr/>
        </p:nvSpPr>
        <p:spPr>
          <a:xfrm>
            <a:off x="7988300" y="288925"/>
            <a:ext cx="2900045" cy="2849245"/>
          </a:xfrm>
          <a:prstGeom prst="star6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Bàn tay cô giáo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Tết tóc cho em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Về nhà bà khen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Tay cô đến khéo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571bJPG_1"/>
          <p:cNvPicPr>
            <a:picLocks noChangeAspect="1"/>
          </p:cNvPicPr>
          <p:nvPr/>
        </p:nvPicPr>
        <p:blipFill>
          <a:blip r:embed="rId3"/>
          <a:srcRect b="9097"/>
          <a:stretch>
            <a:fillRect/>
          </a:stretch>
        </p:blipFill>
        <p:spPr>
          <a:xfrm>
            <a:off x="760095" y="396875"/>
            <a:ext cx="10733405" cy="6064885"/>
          </a:xfrm>
          <a:prstGeom prst="rect">
            <a:avLst/>
          </a:prstGeom>
        </p:spPr>
      </p:pic>
      <p:sp>
        <p:nvSpPr>
          <p:cNvPr id="4" name="7-Point Star 3"/>
          <p:cNvSpPr/>
          <p:nvPr/>
        </p:nvSpPr>
        <p:spPr>
          <a:xfrm>
            <a:off x="8997950" y="-254000"/>
            <a:ext cx="3042285" cy="2919095"/>
          </a:xfrm>
          <a:prstGeom prst="star7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Bàn tay cô giáo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Vá áo cho em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Như tay chị cả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Như tay mẹ hiền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33"/>
          <p:cNvPicPr>
            <a:picLocks noChangeAspect="1"/>
          </p:cNvPicPr>
          <p:nvPr/>
        </p:nvPicPr>
        <p:blipFill>
          <a:blip r:embed="rId3"/>
          <a:srcRect l="4329" t="2189" r="8330" b="4423"/>
          <a:stretch>
            <a:fillRect/>
          </a:stretch>
        </p:blipFill>
        <p:spPr>
          <a:xfrm>
            <a:off x="623570" y="474980"/>
            <a:ext cx="10925810" cy="6027420"/>
          </a:xfrm>
          <a:prstGeom prst="rect">
            <a:avLst/>
          </a:prstGeom>
        </p:spPr>
      </p:pic>
      <p:sp>
        <p:nvSpPr>
          <p:cNvPr id="2" name="7-Point Star 1"/>
          <p:cNvSpPr/>
          <p:nvPr/>
        </p:nvSpPr>
        <p:spPr>
          <a:xfrm>
            <a:off x="7995920" y="172720"/>
            <a:ext cx="3553460" cy="2959735"/>
          </a:xfrm>
          <a:prstGeom prst="star7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Cô cầm tay em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Nắn từng nét chữ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Em viết đẹp thêm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Thẳng đều trang vở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i-tho-ban-tay-co-giao"/>
          <p:cNvPicPr>
            <a:picLocks noChangeAspect="1"/>
          </p:cNvPicPr>
          <p:nvPr/>
        </p:nvPicPr>
        <p:blipFill>
          <a:blip r:embed="rId3"/>
          <a:srcRect l="1289" t="2260" r="970" b="3999"/>
          <a:stretch>
            <a:fillRect/>
          </a:stretch>
        </p:blipFill>
        <p:spPr>
          <a:xfrm>
            <a:off x="542925" y="387985"/>
            <a:ext cx="11413490" cy="6140450"/>
          </a:xfrm>
          <a:prstGeom prst="rect">
            <a:avLst/>
          </a:prstGeom>
        </p:spPr>
      </p:pic>
      <p:sp>
        <p:nvSpPr>
          <p:cNvPr id="3" name="7-Point Star 2"/>
          <p:cNvSpPr/>
          <p:nvPr/>
        </p:nvSpPr>
        <p:spPr>
          <a:xfrm>
            <a:off x="8491220" y="-102870"/>
            <a:ext cx="3359150" cy="3124835"/>
          </a:xfrm>
          <a:prstGeom prst="star7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Hai bàn tay cô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Dạy em múa dẻo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Hai bà tay cô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Dạy em đan khéo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-thay-co-giao-cu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5" y="585470"/>
            <a:ext cx="11409045" cy="5989320"/>
          </a:xfrm>
          <a:prstGeom prst="rect">
            <a:avLst/>
          </a:prstGeom>
        </p:spPr>
      </p:pic>
      <p:sp>
        <p:nvSpPr>
          <p:cNvPr id="4" name="7-Point Star 3"/>
          <p:cNvSpPr/>
          <p:nvPr/>
        </p:nvSpPr>
        <p:spPr>
          <a:xfrm>
            <a:off x="-407670" y="-587375"/>
            <a:ext cx="3835400" cy="3571240"/>
          </a:xfrm>
          <a:prstGeom prst="star7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Cô dắt em đi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Trên đường tới lớp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Đường đẹp quê hương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Đường dài đất nước</a:t>
            </a:r>
          </a:p>
        </p:txBody>
      </p:sp>
      <p:sp>
        <p:nvSpPr>
          <p:cNvPr id="5" name="7-Point Star 4"/>
          <p:cNvSpPr/>
          <p:nvPr/>
        </p:nvSpPr>
        <p:spPr>
          <a:xfrm>
            <a:off x="-320675" y="3501390"/>
            <a:ext cx="3661410" cy="3211830"/>
          </a:xfrm>
          <a:prstGeom prst="star7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Cô bước, em bước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Cây xanh đôi bờ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Vừng đông xòe quạt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Đẹp bà tay cô...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69963"/>
            <a:ext cx="9144000" cy="2387600"/>
          </a:xfrm>
        </p:spPr>
        <p:txBody>
          <a:bodyPr/>
          <a:lstStyle/>
          <a:p>
            <a:r>
              <a:rPr lang="en-US" sz="66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The end</a:t>
            </a:r>
            <a:br>
              <a:rPr lang="en-US" sz="66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vi-VN" altLang="en-US" sz="4000"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Chúc các bé chăm ngoan học giỏi!</a:t>
            </a:r>
          </a:p>
        </p:txBody>
      </p:sp>
      <p:pic>
        <p:nvPicPr>
          <p:cNvPr id="5" name="Am-thanh-tra-loi-dung-www_yeualo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65445" y="6031230"/>
            <a:ext cx="495300" cy="495300"/>
          </a:xfrm>
          <a:prstGeom prst="rect">
            <a:avLst/>
          </a:prstGeom>
        </p:spPr>
      </p:pic>
      <p:pic>
        <p:nvPicPr>
          <p:cNvPr id="6" name="Picture 5" descr="b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020000">
            <a:off x="8002905" y="835025"/>
            <a:ext cx="1812290" cy="1906270"/>
          </a:xfrm>
          <a:prstGeom prst="rect">
            <a:avLst/>
          </a:prstGeom>
        </p:spPr>
      </p:pic>
      <p:pic>
        <p:nvPicPr>
          <p:cNvPr id="7" name="Picture 6" descr="b0067ade5e832d2aefec8ee9bda50fdc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4830" y="4994910"/>
            <a:ext cx="3671570" cy="1704340"/>
          </a:xfrm>
          <a:prstGeom prst="rect">
            <a:avLst/>
          </a:prstGeom>
        </p:spPr>
      </p:pic>
      <p:pic>
        <p:nvPicPr>
          <p:cNvPr id="3" name="Picture 2" descr="b0067ade5e832d2aefec8ee9bda50fdc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575" y="5153660"/>
            <a:ext cx="3671570" cy="1704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4" name="hammer.wav"/>
          </p:stSnd>
        </p:sndAc>
      </p:transition>
    </mc:Choice>
    <mc:Fallback xmlns="">
      <p:transition>
        <p:wedge/>
        <p:sndAc>
          <p:stSnd>
            <p:snd r:embed="rId8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80" showWhenStopped="0">
                <p:cTn id="7" repeatCount="indefinite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11.0&quot;&gt;&lt;object type=&quot;1&quot; unique_id=&quot;10001&quot;&gt;&lt;object type=&quot;2&quot; unique_id=&quot;17299&quot;&gt;&lt;object type=&quot;3&quot; unique_id=&quot;17301&quot;&gt;&lt;property id=&quot;20148&quot; value=&quot;5&quot;/&gt;&lt;property id=&quot;20300&quot; value=&quot;Slide 1&quot;/&gt;&lt;property id=&quot;20307&quot; value=&quot;316&quot;/&gt;&lt;/object&gt;&lt;object type=&quot;3&quot; unique_id=&quot;17302&quot;&gt;&lt;property id=&quot;20148&quot; value=&quot;5&quot;/&gt;&lt;property id=&quot;20300&quot; value=&quot;Slide 2&quot;/&gt;&lt;property id=&quot;20307&quot; value=&quot;265&quot;/&gt;&lt;/object&gt;&lt;object type=&quot;3&quot; unique_id=&quot;17303&quot;&gt;&lt;property id=&quot;20148&quot; value=&quot;5&quot;/&gt;&lt;property id=&quot;20300&quot; value=&quot;Slide 3&quot;/&gt;&lt;property id=&quot;20307&quot; value=&quot;291&quot;/&gt;&lt;/object&gt;&lt;object type=&quot;3&quot; unique_id=&quot;17304&quot;&gt;&lt;property id=&quot;20148&quot; value=&quot;5&quot;/&gt;&lt;property id=&quot;20300&quot; value=&quot;Slide 4&quot;/&gt;&lt;property id=&quot;20307&quot; value=&quot;302&quot;/&gt;&lt;/object&gt;&lt;object type=&quot;3&quot; unique_id=&quot;17305&quot;&gt;&lt;property id=&quot;20148&quot; value=&quot;5&quot;/&gt;&lt;property id=&quot;20300&quot; value=&quot;Slide 5&quot;/&gt;&lt;property id=&quot;20307&quot; value=&quot;303&quot;/&gt;&lt;/object&gt;&lt;object type=&quot;3&quot; unique_id=&quot;17306&quot;&gt;&lt;property id=&quot;20148&quot; value=&quot;5&quot;/&gt;&lt;property id=&quot;20300&quot; value=&quot;Slide 6&quot;/&gt;&lt;property id=&quot;20307&quot; value=&quot;304&quot;/&gt;&lt;/object&gt;&lt;object type=&quot;3&quot; unique_id=&quot;17307&quot;&gt;&lt;property id=&quot;20148&quot; value=&quot;5&quot;/&gt;&lt;property id=&quot;20300&quot; value=&quot;Slide 7&quot;/&gt;&lt;property id=&quot;20307&quot; value=&quot;305&quot;/&gt;&lt;/object&gt;&lt;object type=&quot;3&quot; unique_id=&quot;17308&quot;&gt;&lt;property id=&quot;20148&quot; value=&quot;5&quot;/&gt;&lt;property id=&quot;20300&quot; value=&quot;Slide 8 - &amp;quot;The end Chúc các bé chăm ngoan học giỏi!&amp;quot;&quot;/&gt;&lt;property id=&quot;20307&quot; value=&quot;274&quot;/&gt;&lt;/object&gt;&lt;/object&gt;&lt;object type=&quot;8&quot; unique_id=&quot;1731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usiness Cooperate">
  <a:themeElements>
    <a:clrScheme name="Business Cooper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siness Cooperat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usiness Coope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156</Words>
  <Application>Microsoft Office PowerPoint</Application>
  <PresentationFormat>Widescreen</PresentationFormat>
  <Paragraphs>33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Business Cooperate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 Chúc các bé chăm ngoan học giỏi!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25</cp:revision>
  <dcterms:created xsi:type="dcterms:W3CDTF">2021-10-23T15:00:00Z</dcterms:created>
  <dcterms:modified xsi:type="dcterms:W3CDTF">2022-05-28T08:24:46Z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0DB5AD74C3664A849F7B8A35CF7FCB12</vt:lpwstr>
  </property>
  <property fmtid="{D5CDD505-2E9C-101B-9397-08002B2CF9AE}" pid="3" name="KSOProductBuildVer">
    <vt:lpwstr>1033-11.2.0.10463</vt:lpwstr>
  </property>
</Properties>
</file>