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4" r:id="rId5"/>
    <p:sldId id="263" r:id="rId6"/>
    <p:sldId id="260" r:id="rId7"/>
    <p:sldId id="261" r:id="rId8"/>
    <p:sldId id="266" r:id="rId9"/>
    <p:sldId id="265" r:id="rId10"/>
    <p:sldId id="258" r:id="rId11"/>
    <p:sldId id="269" r:id="rId12"/>
    <p:sldId id="268" r:id="rId13"/>
    <p:sldId id="270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6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57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7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0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8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26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95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A686-3DA8-4E7F-AC9B-C023BE3CAB7F}" type="datetimeFigureOut">
              <a:rPr lang="en-US" smtClean="0"/>
              <a:t>26/4/2022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5F091-8C37-438A-991D-2EB1FB494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5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04977" y="295422"/>
            <a:ext cx="67524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PHÒNG GIÁO DỤC VÀ ĐÀO TẠO QUẬN LONG BIÊN</a:t>
            </a:r>
          </a:p>
          <a:p>
            <a:pPr algn="ctr"/>
            <a:r>
              <a:rPr lang="en-US" sz="2400" b="1" dirty="0" smtClean="0"/>
              <a:t>TRƯỜNG MẦM NON HOA SỮA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066757" y="2264898"/>
            <a:ext cx="7779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6757" y="3810557"/>
            <a:ext cx="5809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Mùa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hạ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tuyệt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vời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</a:t>
            </a:r>
            <a:r>
              <a:rPr lang="en-US" sz="3200" b="1" dirty="0" err="1" smtClean="0">
                <a:solidFill>
                  <a:srgbClr val="FF0000"/>
                </a:solidFill>
              </a:rPr>
              <a:t>Giáo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viên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</a:rPr>
              <a:t>Lê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Thị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Ánh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Ngọc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                </a:t>
            </a:r>
            <a:r>
              <a:rPr lang="en-US" sz="3200" b="1" dirty="0" err="1" smtClean="0">
                <a:solidFill>
                  <a:srgbClr val="FF0000"/>
                </a:solidFill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Thanh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</a:rPr>
              <a:t>uyết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9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4"/>
    </mc:Choice>
    <mc:Fallback xmlns="">
      <p:transition spd="slow" advTm="2028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6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5"/>
    </mc:Choice>
    <mc:Fallback xmlns="">
      <p:transition spd="slow" advTm="952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4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8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20"/>
    </mc:Choice>
    <mc:Fallback xmlns="">
      <p:transition spd="slow" advTm="1262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1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9"/>
    </mc:Choice>
    <mc:Fallback xmlns="">
      <p:transition spd="slow" advTm="4166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90057" y="2155372"/>
            <a:ext cx="5199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</a:rPr>
              <a:t>Hẹn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gặp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lại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các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bé</a:t>
            </a:r>
            <a:r>
              <a:rPr lang="en-US" sz="4800" b="1" dirty="0" smtClean="0">
                <a:solidFill>
                  <a:srgbClr val="FF0000"/>
                </a:solidFill>
              </a:rPr>
              <a:t>!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4"/>
    </mc:Choice>
    <mc:Fallback xmlns="">
      <p:transition spd="slow" advTm="21204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973" y="2475914"/>
            <a:ext cx="661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BÀI THƠ: MÙA HẠ TUYỆT VỜI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3"/>
    </mc:Choice>
    <mc:Fallback xmlns="">
      <p:transition spd="slow" advTm="3203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32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2"/>
    </mc:Choice>
    <mc:Fallback xmlns="">
      <p:transition spd="slow" advTm="626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56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04" y="914400"/>
            <a:ext cx="5197463" cy="486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7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"/>
    </mc:Choice>
    <mc:Fallback xmlns="">
      <p:transition spd="slow" advTm="697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55"/>
    </mc:Choice>
    <mc:Fallback xmlns="">
      <p:transition spd="slow" advTm="130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0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6"/>
    </mc:Choice>
    <mc:Fallback xmlns="">
      <p:transition spd="slow" advTm="879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983" y="0"/>
            <a:ext cx="72167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2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3"/>
    </mc:Choice>
    <mc:Fallback xmlns="">
      <p:transition spd="slow" advTm="2023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ơ Mùa Hạ Tuyệt Vờ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51</Words>
  <Application>Microsoft Office PowerPoint</Application>
  <PresentationFormat>Widescreen</PresentationFormat>
  <Paragraphs>8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2022-03-27T15:12:57Z</dcterms:created>
  <dcterms:modified xsi:type="dcterms:W3CDTF">2022-04-26T14:06:49Z</dcterms:modified>
</cp:coreProperties>
</file>