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media/audio1.wav" ContentType="audio/wav"/>
  <Override PartName="/ppt/tags/tag11.xml" ContentType="application/vnd.openxmlformats-officedocument.presentationml.tags+xml"/>
  <Override PartName="/ppt/notesSlides/notesSlide5.xml" ContentType="application/vnd.openxmlformats-officedocument.presentationml.notesSlide+xml"/>
  <Override PartName="/ppt/media/audio2.wav" ContentType="audio/wav"/>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media/audio3.wav" ContentType="audio/wav"/>
  <Override PartName="/ppt/tags/tag14.xml" ContentType="application/vnd.openxmlformats-officedocument.presentationml.tags+xml"/>
  <Override PartName="/ppt/notesSlides/notesSlide8.xml" ContentType="application/vnd.openxmlformats-officedocument.presentationml.notesSlide+xml"/>
  <Override PartName="/ppt/media/audio4.wav" ContentType="audio/wav"/>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media/audio5.wav" ContentType="audio/wav"/>
  <Override PartName="/ppt/media/audio6.wav" ContentType="audio/wav"/>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9" r:id="rId2"/>
    <p:sldId id="259" r:id="rId3"/>
    <p:sldId id="260" r:id="rId4"/>
    <p:sldId id="261" r:id="rId5"/>
    <p:sldId id="262" r:id="rId6"/>
    <p:sldId id="263" r:id="rId7"/>
    <p:sldId id="264" r:id="rId8"/>
    <p:sldId id="265" r:id="rId9"/>
    <p:sldId id="266" r:id="rId10"/>
    <p:sldId id="267" r:id="rId11"/>
    <p:sldId id="268" r:id="rId12"/>
    <p:sldId id="269" r:id="rId13"/>
    <p:sldId id="271" r:id="rId14"/>
    <p:sldId id="272" r:id="rId15"/>
    <p:sldId id="273" r:id="rId16"/>
    <p:sldId id="275" r:id="rId17"/>
    <p:sldId id="274" r:id="rId18"/>
    <p:sldId id="276" r:id="rId19"/>
    <p:sldId id="277" r:id="rId20"/>
    <p:sldId id="279" r:id="rId21"/>
    <p:sldId id="288" r:id="rId22"/>
    <p:sldId id="289" r:id="rId23"/>
    <p:sldId id="290" r:id="rId24"/>
    <p:sldId id="291" r:id="rId25"/>
    <p:sldId id="292" r:id="rId26"/>
    <p:sldId id="293" r:id="rId27"/>
    <p:sldId id="294" r:id="rId28"/>
    <p:sldId id="295" r:id="rId29"/>
    <p:sldId id="284" r:id="rId30"/>
    <p:sldId id="296" r:id="rId31"/>
    <p:sldId id="297" r:id="rId32"/>
    <p:sldId id="298" r:id="rId33"/>
    <p:sldId id="285" r:id="rId34"/>
    <p:sldId id="287" r:id="rId35"/>
  </p:sldIdLst>
  <p:sldSz cx="9144000" cy="6858000" type="screen4x3"/>
  <p:notesSz cx="6858000" cy="9144000"/>
  <p:custDataLst>
    <p:tags r:id="rId3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2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E1E70-EB77-4E2D-891D-DDA2018CA2EF}" type="datetimeFigureOut">
              <a:rPr lang="vi-VN" smtClean="0"/>
              <a:t>26/05/2022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8367F-4B50-485A-87BC-48AD1F290E94}" type="slidenum">
              <a:rPr lang="vi-VN" smtClean="0"/>
              <a:t>‹#›</a:t>
            </a:fld>
            <a:endParaRPr lang="vi-VN"/>
          </a:p>
        </p:txBody>
      </p:sp>
    </p:spTree>
    <p:extLst>
      <p:ext uri="{BB962C8B-B14F-4D97-AF65-F5344CB8AC3E}">
        <p14:creationId xmlns:p14="http://schemas.microsoft.com/office/powerpoint/2010/main" val="391714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2</a:t>
            </a:fld>
            <a:endParaRPr lang="vi-VN"/>
          </a:p>
        </p:txBody>
      </p:sp>
    </p:spTree>
    <p:extLst>
      <p:ext uri="{BB962C8B-B14F-4D97-AF65-F5344CB8AC3E}">
        <p14:creationId xmlns:p14="http://schemas.microsoft.com/office/powerpoint/2010/main" val="7305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11</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12</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13</a:t>
            </a:fld>
            <a:endParaRPr lang="vi-VN"/>
          </a:p>
        </p:txBody>
      </p:sp>
    </p:spTree>
    <p:extLst>
      <p:ext uri="{BB962C8B-B14F-4D97-AF65-F5344CB8AC3E}">
        <p14:creationId xmlns:p14="http://schemas.microsoft.com/office/powerpoint/2010/main" val="86243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14</a:t>
            </a:fld>
            <a:endParaRPr lang="vi-VN"/>
          </a:p>
        </p:txBody>
      </p:sp>
    </p:spTree>
    <p:extLst>
      <p:ext uri="{BB962C8B-B14F-4D97-AF65-F5344CB8AC3E}">
        <p14:creationId xmlns:p14="http://schemas.microsoft.com/office/powerpoint/2010/main" val="3405774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15</a:t>
            </a:fld>
            <a:endParaRPr lang="vi-VN"/>
          </a:p>
        </p:txBody>
      </p:sp>
    </p:spTree>
    <p:extLst>
      <p:ext uri="{BB962C8B-B14F-4D97-AF65-F5344CB8AC3E}">
        <p14:creationId xmlns:p14="http://schemas.microsoft.com/office/powerpoint/2010/main" val="141573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16</a:t>
            </a:fld>
            <a:endParaRPr lang="vi-VN"/>
          </a:p>
        </p:txBody>
      </p:sp>
    </p:spTree>
    <p:extLst>
      <p:ext uri="{BB962C8B-B14F-4D97-AF65-F5344CB8AC3E}">
        <p14:creationId xmlns:p14="http://schemas.microsoft.com/office/powerpoint/2010/main" val="1121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17</a:t>
            </a:fld>
            <a:endParaRPr lang="vi-VN"/>
          </a:p>
        </p:txBody>
      </p:sp>
    </p:spTree>
    <p:extLst>
      <p:ext uri="{BB962C8B-B14F-4D97-AF65-F5344CB8AC3E}">
        <p14:creationId xmlns:p14="http://schemas.microsoft.com/office/powerpoint/2010/main" val="219038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18</a:t>
            </a:fld>
            <a:endParaRPr lang="vi-VN"/>
          </a:p>
        </p:txBody>
      </p:sp>
    </p:spTree>
    <p:extLst>
      <p:ext uri="{BB962C8B-B14F-4D97-AF65-F5344CB8AC3E}">
        <p14:creationId xmlns:p14="http://schemas.microsoft.com/office/powerpoint/2010/main" val="79697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19</a:t>
            </a:fld>
            <a:endParaRPr lang="vi-VN"/>
          </a:p>
        </p:txBody>
      </p:sp>
    </p:spTree>
    <p:extLst>
      <p:ext uri="{BB962C8B-B14F-4D97-AF65-F5344CB8AC3E}">
        <p14:creationId xmlns:p14="http://schemas.microsoft.com/office/powerpoint/2010/main" val="399241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20</a:t>
            </a:fld>
            <a:endParaRPr lang="vi-VN"/>
          </a:p>
        </p:txBody>
      </p:sp>
    </p:spTree>
    <p:extLst>
      <p:ext uri="{BB962C8B-B14F-4D97-AF65-F5344CB8AC3E}">
        <p14:creationId xmlns:p14="http://schemas.microsoft.com/office/powerpoint/2010/main" val="330664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7BE8E0-1D79-48F4-90EE-993421A7D3EC}" type="slidenum">
              <a:rPr lang="vi-VN" smtClean="0"/>
              <a:t>3</a:t>
            </a:fld>
            <a:endParaRPr lang="vi-VN"/>
          </a:p>
        </p:txBody>
      </p:sp>
    </p:spTree>
    <p:extLst>
      <p:ext uri="{BB962C8B-B14F-4D97-AF65-F5344CB8AC3E}">
        <p14:creationId xmlns:p14="http://schemas.microsoft.com/office/powerpoint/2010/main" val="240147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21</a:t>
            </a:fld>
            <a:endParaRPr lang="vi-VN"/>
          </a:p>
        </p:txBody>
      </p:sp>
    </p:spTree>
    <p:extLst>
      <p:ext uri="{BB962C8B-B14F-4D97-AF65-F5344CB8AC3E}">
        <p14:creationId xmlns:p14="http://schemas.microsoft.com/office/powerpoint/2010/main" val="157612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22</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23</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24</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25</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26</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27</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28</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29</a:t>
            </a:fld>
            <a:endParaRPr lang="vi-VN"/>
          </a:p>
        </p:txBody>
      </p:sp>
    </p:spTree>
    <p:extLst>
      <p:ext uri="{BB962C8B-B14F-4D97-AF65-F5344CB8AC3E}">
        <p14:creationId xmlns:p14="http://schemas.microsoft.com/office/powerpoint/2010/main" val="55856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30</a:t>
            </a:fld>
            <a:endParaRPr lang="vi-VN"/>
          </a:p>
        </p:txBody>
      </p:sp>
    </p:spTree>
    <p:extLst>
      <p:ext uri="{BB962C8B-B14F-4D97-AF65-F5344CB8AC3E}">
        <p14:creationId xmlns:p14="http://schemas.microsoft.com/office/powerpoint/2010/main" val="16306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4</a:t>
            </a:fld>
            <a:endParaRPr lang="vi-VN"/>
          </a:p>
        </p:txBody>
      </p:sp>
    </p:spTree>
    <p:extLst>
      <p:ext uri="{BB962C8B-B14F-4D97-AF65-F5344CB8AC3E}">
        <p14:creationId xmlns:p14="http://schemas.microsoft.com/office/powerpoint/2010/main" val="84382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31</a:t>
            </a:fld>
            <a:endParaRPr lang="vi-VN"/>
          </a:p>
        </p:txBody>
      </p:sp>
    </p:spTree>
    <p:extLst>
      <p:ext uri="{BB962C8B-B14F-4D97-AF65-F5344CB8AC3E}">
        <p14:creationId xmlns:p14="http://schemas.microsoft.com/office/powerpoint/2010/main" val="2678978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32</a:t>
            </a:fld>
            <a:endParaRPr lang="vi-VN"/>
          </a:p>
        </p:txBody>
      </p:sp>
    </p:spTree>
    <p:extLst>
      <p:ext uri="{BB962C8B-B14F-4D97-AF65-F5344CB8AC3E}">
        <p14:creationId xmlns:p14="http://schemas.microsoft.com/office/powerpoint/2010/main" val="299740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33</a:t>
            </a:fld>
            <a:endParaRPr lang="vi-VN"/>
          </a:p>
        </p:txBody>
      </p:sp>
    </p:spTree>
    <p:extLst>
      <p:ext uri="{BB962C8B-B14F-4D97-AF65-F5344CB8AC3E}">
        <p14:creationId xmlns:p14="http://schemas.microsoft.com/office/powerpoint/2010/main" val="1262106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34</a:t>
            </a:fld>
            <a:endParaRPr lang="vi-VN"/>
          </a:p>
        </p:txBody>
      </p:sp>
    </p:spTree>
    <p:extLst>
      <p:ext uri="{BB962C8B-B14F-4D97-AF65-F5344CB8AC3E}">
        <p14:creationId xmlns:p14="http://schemas.microsoft.com/office/powerpoint/2010/main" val="111469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5</a:t>
            </a:fld>
            <a:endParaRPr lang="vi-VN"/>
          </a:p>
        </p:txBody>
      </p:sp>
    </p:spTree>
    <p:extLst>
      <p:ext uri="{BB962C8B-B14F-4D97-AF65-F5344CB8AC3E}">
        <p14:creationId xmlns:p14="http://schemas.microsoft.com/office/powerpoint/2010/main" val="229732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6</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7</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8</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9</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10</a:t>
            </a:fld>
            <a:endParaRPr lang="vi-VN"/>
          </a:p>
        </p:txBody>
      </p:sp>
    </p:spTree>
    <p:extLst>
      <p:ext uri="{BB962C8B-B14F-4D97-AF65-F5344CB8AC3E}">
        <p14:creationId xmlns:p14="http://schemas.microsoft.com/office/powerpoint/2010/main" val="218663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26/05/2022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9838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26/05/2022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7510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26/05/2022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457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26/05/2022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42477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DF9A6-2D86-4D62-AE40-94B95B635A08}" type="datetimeFigureOut">
              <a:rPr lang="vi-VN" smtClean="0"/>
              <a:t>26/05/2022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39432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CEDF9A6-2D86-4D62-AE40-94B95B635A08}" type="datetimeFigureOut">
              <a:rPr lang="vi-VN" smtClean="0"/>
              <a:t>26/05/2022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0447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CEDF9A6-2D86-4D62-AE40-94B95B635A08}" type="datetimeFigureOut">
              <a:rPr lang="vi-VN" smtClean="0"/>
              <a:t>26/05/2022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245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CEDF9A6-2D86-4D62-AE40-94B95B635A08}" type="datetimeFigureOut">
              <a:rPr lang="vi-VN" smtClean="0"/>
              <a:t>26/05/2022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58543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DF9A6-2D86-4D62-AE40-94B95B635A08}" type="datetimeFigureOut">
              <a:rPr lang="vi-VN" smtClean="0"/>
              <a:t>26/05/2022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177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26/05/2022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874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26/05/2022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109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DF9A6-2D86-4D62-AE40-94B95B635A08}" type="datetimeFigureOut">
              <a:rPr lang="vi-VN" smtClean="0"/>
              <a:t>26/05/2022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474F6-36CC-4D80-AC06-8273E2A39798}" type="slidenum">
              <a:rPr lang="vi-VN" smtClean="0"/>
              <a:t>‹#›</a:t>
            </a:fld>
            <a:endParaRPr lang="vi-VN"/>
          </a:p>
        </p:txBody>
      </p:sp>
    </p:spTree>
    <p:extLst>
      <p:ext uri="{BB962C8B-B14F-4D97-AF65-F5344CB8AC3E}">
        <p14:creationId xmlns:p14="http://schemas.microsoft.com/office/powerpoint/2010/main" val="384094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9.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gif"/><Relationship Id="rId5" Type="http://schemas.openxmlformats.org/officeDocument/2006/relationships/audio" Target="../media/audio2.wav"/><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24.jpeg"/><Relationship Id="rId3" Type="http://schemas.openxmlformats.org/officeDocument/2006/relationships/notesSlide" Target="../notesSlides/notesSlide13.xml"/><Relationship Id="rId7" Type="http://schemas.openxmlformats.org/officeDocument/2006/relationships/audio" Target="../media/audio4.wav"/><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audio" Target="../media/audio6.wav"/><Relationship Id="rId11" Type="http://schemas.openxmlformats.org/officeDocument/2006/relationships/image" Target="../media/image22.jpeg"/><Relationship Id="rId5" Type="http://schemas.openxmlformats.org/officeDocument/2006/relationships/audio" Target="../media/audio5.wav"/><Relationship Id="rId10" Type="http://schemas.openxmlformats.org/officeDocument/2006/relationships/image" Target="../media/image21.jpg"/><Relationship Id="rId4" Type="http://schemas.openxmlformats.org/officeDocument/2006/relationships/audio" Target="../media/audio1.wav"/><Relationship Id="rId9" Type="http://schemas.openxmlformats.org/officeDocument/2006/relationships/image" Target="../media/image20.jpg"/><Relationship Id="rId1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4.jpeg"/><Relationship Id="rId3" Type="http://schemas.openxmlformats.org/officeDocument/2006/relationships/notesSlide" Target="../notesSlides/notesSlide14.xml"/><Relationship Id="rId7" Type="http://schemas.openxmlformats.org/officeDocument/2006/relationships/image" Target="../media/image2.gif"/><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audio" Target="../media/audio6.wav"/><Relationship Id="rId11" Type="http://schemas.openxmlformats.org/officeDocument/2006/relationships/image" Target="../media/image29.jpeg"/><Relationship Id="rId5" Type="http://schemas.openxmlformats.org/officeDocument/2006/relationships/audio" Target="../media/audio5.wav"/><Relationship Id="rId10" Type="http://schemas.openxmlformats.org/officeDocument/2006/relationships/image" Target="../media/image28.jpeg"/><Relationship Id="rId4" Type="http://schemas.openxmlformats.org/officeDocument/2006/relationships/audio" Target="../media/audio4.wav"/><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audio" Target="../media/audio6.wav"/><Relationship Id="rId12"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image" Target="../media/image25.jpeg"/><Relationship Id="rId5" Type="http://schemas.openxmlformats.org/officeDocument/2006/relationships/audio" Target="../media/audio4.wav"/><Relationship Id="rId15" Type="http://schemas.openxmlformats.org/officeDocument/2006/relationships/image" Target="../media/image13.jpeg"/><Relationship Id="rId10" Type="http://schemas.openxmlformats.org/officeDocument/2006/relationships/image" Target="../media/image24.jpeg"/><Relationship Id="rId4" Type="http://schemas.openxmlformats.org/officeDocument/2006/relationships/audio" Target="../media/audio1.wav"/><Relationship Id="rId9" Type="http://schemas.openxmlformats.org/officeDocument/2006/relationships/image" Target="../media/image23.jpe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jpeg"/><Relationship Id="rId3" Type="http://schemas.openxmlformats.org/officeDocument/2006/relationships/notesSlide" Target="../notesSlides/notesSlide16.xml"/><Relationship Id="rId7" Type="http://schemas.openxmlformats.org/officeDocument/2006/relationships/image" Target="../media/image2.gif"/><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audio" Target="../media/audio4.wav"/><Relationship Id="rId11" Type="http://schemas.openxmlformats.org/officeDocument/2006/relationships/image" Target="../media/image33.png"/><Relationship Id="rId5" Type="http://schemas.openxmlformats.org/officeDocument/2006/relationships/audio" Target="../media/audio6.wav"/><Relationship Id="rId10" Type="http://schemas.openxmlformats.org/officeDocument/2006/relationships/image" Target="../media/image32.jpeg"/><Relationship Id="rId4" Type="http://schemas.openxmlformats.org/officeDocument/2006/relationships/audio" Target="../media/audio5.wav"/><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9.jpeg"/><Relationship Id="rId3" Type="http://schemas.openxmlformats.org/officeDocument/2006/relationships/notesSlide" Target="../notesSlides/notesSlide17.xml"/><Relationship Id="rId7" Type="http://schemas.openxmlformats.org/officeDocument/2006/relationships/image" Target="../media/image2.gif"/><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audio" Target="../media/audio6.wav"/><Relationship Id="rId11" Type="http://schemas.openxmlformats.org/officeDocument/2006/relationships/image" Target="../media/image14.jpg"/><Relationship Id="rId5" Type="http://schemas.openxmlformats.org/officeDocument/2006/relationships/audio" Target="../media/audio5.wav"/><Relationship Id="rId10" Type="http://schemas.openxmlformats.org/officeDocument/2006/relationships/image" Target="../media/image24.jpeg"/><Relationship Id="rId4" Type="http://schemas.openxmlformats.org/officeDocument/2006/relationships/audio" Target="../media/audio4.wav"/><Relationship Id="rId9" Type="http://schemas.openxmlformats.org/officeDocument/2006/relationships/image" Target="../media/image37.gif"/><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3.jpeg"/><Relationship Id="rId3" Type="http://schemas.openxmlformats.org/officeDocument/2006/relationships/notesSlide" Target="../notesSlides/notesSlide18.xml"/><Relationship Id="rId7" Type="http://schemas.openxmlformats.org/officeDocument/2006/relationships/image" Target="../media/image31.gif"/><Relationship Id="rId12"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audio" Target="../media/audio6.wav"/><Relationship Id="rId11" Type="http://schemas.openxmlformats.org/officeDocument/2006/relationships/image" Target="../media/image42.png"/><Relationship Id="rId5" Type="http://schemas.openxmlformats.org/officeDocument/2006/relationships/audio" Target="../media/audio5.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png"/><Relationship Id="rId3" Type="http://schemas.openxmlformats.org/officeDocument/2006/relationships/tags" Target="../tags/tag29.xml"/><Relationship Id="rId7" Type="http://schemas.openxmlformats.org/officeDocument/2006/relationships/audio" Target="../media/media4.wav"/><Relationship Id="rId12" Type="http://schemas.openxmlformats.org/officeDocument/2006/relationships/image" Target="../media/image46.gif"/><Relationship Id="rId2" Type="http://schemas.openxmlformats.org/officeDocument/2006/relationships/tags" Target="../tags/tag28.xml"/><Relationship Id="rId1" Type="http://schemas.openxmlformats.org/officeDocument/2006/relationships/tags" Target="../tags/tag27.xml"/><Relationship Id="rId6" Type="http://schemas.microsoft.com/office/2007/relationships/media" Target="../media/media4.wav"/><Relationship Id="rId11" Type="http://schemas.openxmlformats.org/officeDocument/2006/relationships/image" Target="../media/image45.gif"/><Relationship Id="rId5" Type="http://schemas.openxmlformats.org/officeDocument/2006/relationships/tags" Target="../tags/tag31.xml"/><Relationship Id="rId10" Type="http://schemas.openxmlformats.org/officeDocument/2006/relationships/audio" Target="../media/audio2.wav"/><Relationship Id="rId4" Type="http://schemas.openxmlformats.org/officeDocument/2006/relationships/tags" Target="../tags/tag30.xml"/><Relationship Id="rId9"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2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24.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25.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notesSlide" Target="../notesSlides/notesSlide28.xml"/><Relationship Id="rId3" Type="http://schemas.openxmlformats.org/officeDocument/2006/relationships/audio" Target="../media/media5.wav"/><Relationship Id="rId7" Type="http://schemas.openxmlformats.org/officeDocument/2006/relationships/tags" Target="../tags/tag43.xml"/><Relationship Id="rId12" Type="http://schemas.openxmlformats.org/officeDocument/2006/relationships/slideLayout" Target="../slideLayouts/slideLayout7.xml"/><Relationship Id="rId17" Type="http://schemas.openxmlformats.org/officeDocument/2006/relationships/image" Target="../media/image46.gif"/><Relationship Id="rId2" Type="http://schemas.microsoft.com/office/2007/relationships/media" Target="../media/media5.wav"/><Relationship Id="rId16" Type="http://schemas.openxmlformats.org/officeDocument/2006/relationships/image" Target="../media/image5.png"/><Relationship Id="rId1" Type="http://schemas.openxmlformats.org/officeDocument/2006/relationships/tags" Target="../tags/tag39.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48.jp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6.wav"/><Relationship Id="rId7" Type="http://schemas.openxmlformats.org/officeDocument/2006/relationships/audio" Target="../media/audio2.wav"/><Relationship Id="rId12" Type="http://schemas.openxmlformats.org/officeDocument/2006/relationships/image" Target="../media/image52.jpeg"/><Relationship Id="rId2" Type="http://schemas.microsoft.com/office/2007/relationships/media" Target="../media/media6.wav"/><Relationship Id="rId1" Type="http://schemas.openxmlformats.org/officeDocument/2006/relationships/tags" Target="../tags/tag48.xml"/><Relationship Id="rId6" Type="http://schemas.openxmlformats.org/officeDocument/2006/relationships/audio" Target="../media/audio3.wav"/><Relationship Id="rId11" Type="http://schemas.openxmlformats.org/officeDocument/2006/relationships/image" Target="../media/image51.jpeg"/><Relationship Id="rId5" Type="http://schemas.openxmlformats.org/officeDocument/2006/relationships/notesSlide" Target="../notesSlides/notesSlide29.xml"/><Relationship Id="rId10" Type="http://schemas.openxmlformats.org/officeDocument/2006/relationships/image" Target="../media/image50.jpeg"/><Relationship Id="rId4" Type="http://schemas.openxmlformats.org/officeDocument/2006/relationships/slideLayout" Target="../slideLayouts/slideLayout2.xml"/><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7.wav"/><Relationship Id="rId7" Type="http://schemas.openxmlformats.org/officeDocument/2006/relationships/audio" Target="../media/audio2.wav"/><Relationship Id="rId12" Type="http://schemas.openxmlformats.org/officeDocument/2006/relationships/image" Target="../media/image55.png"/><Relationship Id="rId2" Type="http://schemas.microsoft.com/office/2007/relationships/media" Target="../media/media7.wav"/><Relationship Id="rId1" Type="http://schemas.openxmlformats.org/officeDocument/2006/relationships/tags" Target="../tags/tag49.xml"/><Relationship Id="rId6" Type="http://schemas.openxmlformats.org/officeDocument/2006/relationships/audio" Target="../media/audio3.wav"/><Relationship Id="rId11" Type="http://schemas.openxmlformats.org/officeDocument/2006/relationships/image" Target="../media/image54.jpeg"/><Relationship Id="rId5" Type="http://schemas.openxmlformats.org/officeDocument/2006/relationships/notesSlide" Target="../notesSlides/notesSlide30.xml"/><Relationship Id="rId10" Type="http://schemas.openxmlformats.org/officeDocument/2006/relationships/image" Target="../media/image53.jpeg"/><Relationship Id="rId4" Type="http://schemas.openxmlformats.org/officeDocument/2006/relationships/slideLayout" Target="../slideLayouts/slideLayout2.xml"/><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13.jpeg"/><Relationship Id="rId3" Type="http://schemas.openxmlformats.org/officeDocument/2006/relationships/audio" Target="../media/media8.wav"/><Relationship Id="rId7" Type="http://schemas.openxmlformats.org/officeDocument/2006/relationships/audio" Target="../media/audio2.wav"/><Relationship Id="rId12" Type="http://schemas.openxmlformats.org/officeDocument/2006/relationships/image" Target="../media/image56.jpeg"/><Relationship Id="rId2" Type="http://schemas.microsoft.com/office/2007/relationships/media" Target="../media/media8.wav"/><Relationship Id="rId1" Type="http://schemas.openxmlformats.org/officeDocument/2006/relationships/tags" Target="../tags/tag50.xml"/><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notesSlide" Target="../notesSlides/notesSlide31.xml"/><Relationship Id="rId10"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53.jpe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8.png"/><Relationship Id="rId2" Type="http://schemas.microsoft.com/office/2007/relationships/media" Target="../media/media9.wav"/><Relationship Id="rId1" Type="http://schemas.openxmlformats.org/officeDocument/2006/relationships/tags" Target="../tags/tag51.xml"/><Relationship Id="rId6" Type="http://schemas.openxmlformats.org/officeDocument/2006/relationships/image" Target="../media/image57.gif"/><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audio" Target="../media/media10.wav"/><Relationship Id="rId11" Type="http://schemas.openxmlformats.org/officeDocument/2006/relationships/image" Target="../media/image58.png"/><Relationship Id="rId5" Type="http://schemas.microsoft.com/office/2007/relationships/media" Target="../media/media10.wav"/><Relationship Id="rId10" Type="http://schemas.openxmlformats.org/officeDocument/2006/relationships/image" Target="../media/image2.gif"/><Relationship Id="rId4" Type="http://schemas.openxmlformats.org/officeDocument/2006/relationships/tags" Target="../tags/tag55.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2.wav"/><Relationship Id="rId7" Type="http://schemas.openxmlformats.org/officeDocument/2006/relationships/notesSlide" Target="../notesSlides/notesSlide3.xml"/><Relationship Id="rId2" Type="http://schemas.microsoft.com/office/2007/relationships/media" Target="../media/media2.wav"/><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3.wav"/><Relationship Id="rId10" Type="http://schemas.openxmlformats.org/officeDocument/2006/relationships/image" Target="../media/image8.png"/><Relationship Id="rId4" Type="http://schemas.microsoft.com/office/2007/relationships/media" Target="../media/media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7.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8.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4638"/>
            <a:ext cx="9144000" cy="6583362"/>
          </a:xfrm>
        </p:spPr>
      </p:pic>
      <p:sp>
        <p:nvSpPr>
          <p:cNvPr id="7" name="TextBox 6"/>
          <p:cNvSpPr txBox="1"/>
          <p:nvPr/>
        </p:nvSpPr>
        <p:spPr>
          <a:xfrm>
            <a:off x="57590" y="266908"/>
            <a:ext cx="3526973" cy="553998"/>
          </a:xfrm>
          <a:prstGeom prst="rect">
            <a:avLst/>
          </a:prstGeom>
          <a:noFill/>
        </p:spPr>
        <p:txBody>
          <a:bodyPr wrap="square" rtlCol="0">
            <a:spAutoFit/>
          </a:bodyPr>
          <a:lstStyle/>
          <a:p>
            <a:r>
              <a:rPr lang="en-US" sz="1500" b="1" dirty="0">
                <a:solidFill>
                  <a:srgbClr val="0070C0"/>
                </a:solidFill>
                <a:latin typeface="SVN-Avo" panose="02040603050506020204" pitchFamily="18" charset="0"/>
              </a:rPr>
              <a:t>PHÒNG GD- </a:t>
            </a:r>
            <a:r>
              <a:rPr lang="en-US" sz="1500" b="1">
                <a:solidFill>
                  <a:srgbClr val="0070C0"/>
                </a:solidFill>
                <a:latin typeface="SVN-Avo" panose="02040603050506020204" pitchFamily="18" charset="0"/>
              </a:rPr>
              <a:t>ĐT QUẬN LONG BIÊN</a:t>
            </a:r>
          </a:p>
          <a:p>
            <a:r>
              <a:rPr lang="en-US" sz="1500" b="1">
                <a:solidFill>
                  <a:srgbClr val="0070C0"/>
                </a:solidFill>
                <a:latin typeface="SVN-Avo" panose="02040603050506020204" pitchFamily="18" charset="0"/>
              </a:rPr>
              <a:t>TRƯỜNG </a:t>
            </a:r>
            <a:r>
              <a:rPr lang="en-US" sz="1500" b="1" dirty="0">
                <a:solidFill>
                  <a:srgbClr val="0070C0"/>
                </a:solidFill>
                <a:latin typeface="SVN-Avo" panose="02040603050506020204" pitchFamily="18" charset="0"/>
              </a:rPr>
              <a:t>MẦM </a:t>
            </a:r>
            <a:r>
              <a:rPr lang="en-US" sz="1500" b="1">
                <a:solidFill>
                  <a:srgbClr val="0070C0"/>
                </a:solidFill>
                <a:latin typeface="SVN-Avo" panose="02040603050506020204" pitchFamily="18" charset="0"/>
              </a:rPr>
              <a:t>NON HOA SỮA</a:t>
            </a:r>
            <a:endParaRPr lang="en-US" sz="1500" b="1" dirty="0">
              <a:solidFill>
                <a:srgbClr val="0070C0"/>
              </a:solidFill>
              <a:latin typeface="SVN-Avo" panose="02040603050506020204" pitchFamily="18" charset="0"/>
            </a:endParaRPr>
          </a:p>
        </p:txBody>
      </p:sp>
      <p:sp>
        <p:nvSpPr>
          <p:cNvPr id="9" name="Rectangle 8"/>
          <p:cNvSpPr/>
          <p:nvPr/>
        </p:nvSpPr>
        <p:spPr>
          <a:xfrm>
            <a:off x="3195834" y="2309865"/>
            <a:ext cx="3927998" cy="438582"/>
          </a:xfrm>
          <a:prstGeom prst="rect">
            <a:avLst/>
          </a:prstGeom>
          <a:noFill/>
        </p:spPr>
        <p:txBody>
          <a:bodyPr wrap="none" lIns="68580" tIns="34290" rIns="68580" bIns="34290">
            <a:spAutoFit/>
          </a:bodyPr>
          <a:lstStyle/>
          <a:p>
            <a:pPr algn="ct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Lĩnh</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vực</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Phát</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triển</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ngôn</a:t>
            </a:r>
            <a:r>
              <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 </a:t>
            </a:r>
            <a:r>
              <a:rPr lang="en-US" sz="2400" b="1" dirty="0" err="1">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rPr>
              <a:t>ngữ</a:t>
            </a:r>
            <a:endPar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SVN-Avo" panose="02040603050506020204" pitchFamily="18" charset="0"/>
            </a:endParaRPr>
          </a:p>
        </p:txBody>
      </p:sp>
      <p:sp>
        <p:nvSpPr>
          <p:cNvPr id="10" name="Rectangle 9"/>
          <p:cNvSpPr/>
          <p:nvPr/>
        </p:nvSpPr>
        <p:spPr>
          <a:xfrm>
            <a:off x="3075045" y="2756177"/>
            <a:ext cx="4191340"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3000" b="1" dirty="0" err="1">
                <a:ln/>
                <a:solidFill>
                  <a:srgbClr val="FF0000"/>
                </a:solidFill>
                <a:latin typeface="SVN-Avo" panose="02040603050506020204" pitchFamily="18" charset="0"/>
              </a:rPr>
              <a:t>Đề</a:t>
            </a:r>
            <a:r>
              <a:rPr lang="en-US" sz="3000" b="1" dirty="0">
                <a:ln/>
                <a:solidFill>
                  <a:srgbClr val="FF0000"/>
                </a:solidFill>
                <a:latin typeface="SVN-Avo" panose="02040603050506020204" pitchFamily="18" charset="0"/>
              </a:rPr>
              <a:t> </a:t>
            </a:r>
            <a:r>
              <a:rPr lang="en-US" sz="3000" b="1" dirty="0" err="1">
                <a:ln/>
                <a:solidFill>
                  <a:srgbClr val="FF0000"/>
                </a:solidFill>
                <a:latin typeface="SVN-Avo" panose="02040603050506020204" pitchFamily="18" charset="0"/>
              </a:rPr>
              <a:t>tài</a:t>
            </a:r>
            <a:r>
              <a:rPr lang="en-US" sz="3000" b="1">
                <a:ln/>
                <a:solidFill>
                  <a:srgbClr val="FF0000"/>
                </a:solidFill>
                <a:latin typeface="SVN-Avo" panose="02040603050506020204" pitchFamily="18" charset="0"/>
              </a:rPr>
              <a:t>: Truyện ”Ba cô gái”</a:t>
            </a:r>
            <a:endParaRPr lang="en-US" sz="3000" b="1" dirty="0">
              <a:ln/>
              <a:solidFill>
                <a:srgbClr val="FF0000"/>
              </a:solidFill>
              <a:latin typeface="SVN-Avo" panose="02040603050506020204" pitchFamily="18" charset="0"/>
            </a:endParaRPr>
          </a:p>
        </p:txBody>
      </p:sp>
      <p:sp>
        <p:nvSpPr>
          <p:cNvPr id="11" name="Rectangle 10"/>
          <p:cNvSpPr/>
          <p:nvPr/>
        </p:nvSpPr>
        <p:spPr>
          <a:xfrm>
            <a:off x="3584563" y="3266859"/>
            <a:ext cx="3150542" cy="346249"/>
          </a:xfrm>
          <a:prstGeom prst="rect">
            <a:avLst/>
          </a:prstGeom>
          <a:noFill/>
        </p:spPr>
        <p:txBody>
          <a:bodyPr wrap="none" lIns="68580" tIns="34290" rIns="68580" bIns="34290">
            <a:spAutoFit/>
          </a:bodyPr>
          <a:lstStyle/>
          <a:p>
            <a:pPr algn="ctr"/>
            <a:r>
              <a:rPr lang="en-US" b="1" i="1">
                <a:ln w="6600">
                  <a:solidFill>
                    <a:schemeClr val="accent2"/>
                  </a:solidFill>
                  <a:prstDash val="solid"/>
                </a:ln>
                <a:solidFill>
                  <a:srgbClr val="0070C0"/>
                </a:solidFill>
                <a:effectLst>
                  <a:outerShdw dist="38100" dir="2700000" algn="tl" rotWithShape="0">
                    <a:schemeClr val="accent2"/>
                  </a:outerShdw>
                </a:effectLst>
                <a:latin typeface="SVN-Avo" panose="02040603050506020204" pitchFamily="18" charset="0"/>
              </a:rPr>
              <a:t>Giáo viên: Khúc Thị Thúy Huyền</a:t>
            </a:r>
            <a:endParaRPr lang="en-US" b="1" i="1" dirty="0">
              <a:ln w="6600">
                <a:solidFill>
                  <a:schemeClr val="accent2"/>
                </a:solidFill>
                <a:prstDash val="solid"/>
              </a:ln>
              <a:solidFill>
                <a:srgbClr val="0070C0"/>
              </a:solidFill>
              <a:effectLst>
                <a:outerShdw dist="38100" dir="2700000" algn="tl" rotWithShape="0">
                  <a:schemeClr val="accent2"/>
                </a:outerShdw>
              </a:effectLst>
              <a:latin typeface="SVN-Avo" panose="02040603050506020204" pitchFamily="18" charset="0"/>
            </a:endParaRPr>
          </a:p>
        </p:txBody>
      </p:sp>
      <p:sp>
        <p:nvSpPr>
          <p:cNvPr id="12" name="Rectangle 11"/>
          <p:cNvSpPr/>
          <p:nvPr/>
        </p:nvSpPr>
        <p:spPr>
          <a:xfrm>
            <a:off x="3725508" y="3762911"/>
            <a:ext cx="2565447" cy="484748"/>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700" b="1" dirty="0" err="1">
                <a:ln/>
                <a:solidFill>
                  <a:srgbClr val="00B050"/>
                </a:solidFill>
                <a:latin typeface="SVN-Avo" panose="02040603050506020204" pitchFamily="18" charset="0"/>
              </a:rPr>
              <a:t>Độ</a:t>
            </a:r>
            <a:r>
              <a:rPr lang="en-US" sz="2700" b="1" dirty="0">
                <a:ln/>
                <a:solidFill>
                  <a:srgbClr val="00B050"/>
                </a:solidFill>
                <a:latin typeface="SVN-Avo" panose="02040603050506020204" pitchFamily="18" charset="0"/>
              </a:rPr>
              <a:t> </a:t>
            </a:r>
            <a:r>
              <a:rPr lang="en-US" sz="2700" b="1" dirty="0" err="1">
                <a:ln/>
                <a:solidFill>
                  <a:srgbClr val="00B050"/>
                </a:solidFill>
                <a:latin typeface="SVN-Avo" panose="02040603050506020204" pitchFamily="18" charset="0"/>
              </a:rPr>
              <a:t>tuổi</a:t>
            </a:r>
            <a:r>
              <a:rPr lang="en-US" sz="2700" b="1">
                <a:ln/>
                <a:solidFill>
                  <a:srgbClr val="00B050"/>
                </a:solidFill>
                <a:latin typeface="SVN-Avo" panose="02040603050506020204" pitchFamily="18" charset="0"/>
              </a:rPr>
              <a:t>: 4- 5 tuổi</a:t>
            </a:r>
            <a:endParaRPr lang="en-US" sz="2700" b="1" dirty="0">
              <a:ln/>
              <a:solidFill>
                <a:srgbClr val="00B050"/>
              </a:solidFill>
              <a:latin typeface="SVN-Avo" panose="02040603050506020204" pitchFamily="18" charset="0"/>
            </a:endParaRPr>
          </a:p>
        </p:txBody>
      </p:sp>
      <p:sp>
        <p:nvSpPr>
          <p:cNvPr id="3" name="TextBox 2">
            <a:extLst>
              <a:ext uri="{FF2B5EF4-FFF2-40B4-BE49-F238E27FC236}">
                <a16:creationId xmlns:a16="http://schemas.microsoft.com/office/drawing/2014/main" id="{DB758CE8-B530-7E22-EA77-035BDBAF68F7}"/>
              </a:ext>
            </a:extLst>
          </p:cNvPr>
          <p:cNvSpPr txBox="1"/>
          <p:nvPr/>
        </p:nvSpPr>
        <p:spPr>
          <a:xfrm>
            <a:off x="2871682" y="5441535"/>
            <a:ext cx="2769576" cy="1338828"/>
          </a:xfrm>
          <a:prstGeom prst="rect">
            <a:avLst/>
          </a:prstGeom>
          <a:noFill/>
        </p:spPr>
        <p:txBody>
          <a:bodyPr wrap="square" rtlCol="0">
            <a:spAutoFit/>
          </a:bodyPr>
          <a:lstStyle/>
          <a:p>
            <a:endParaRPr lang="en-US" sz="1350"/>
          </a:p>
          <a:p>
            <a:endParaRPr lang="en-US" sz="1350"/>
          </a:p>
          <a:p>
            <a:r>
              <a:rPr lang="en-US" sz="1350"/>
              <a:t>                </a:t>
            </a:r>
          </a:p>
          <a:p>
            <a:endParaRPr lang="en-US" sz="1350"/>
          </a:p>
          <a:p>
            <a:endParaRPr lang="en-US" sz="1350"/>
          </a:p>
          <a:p>
            <a:r>
              <a:rPr lang="en-US" sz="1350"/>
              <a:t>      Năm học 2021-2022</a:t>
            </a:r>
          </a:p>
        </p:txBody>
      </p:sp>
    </p:spTree>
    <p:extLst>
      <p:ext uri="{BB962C8B-B14F-4D97-AF65-F5344CB8AC3E}">
        <p14:creationId xmlns:p14="http://schemas.microsoft.com/office/powerpoint/2010/main" val="159750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2655288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37988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1356199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3252" y="13047"/>
            <a:ext cx="9096364" cy="6834305"/>
          </a:xfrm>
        </p:spPr>
      </p:pic>
      <p:sp>
        <p:nvSpPr>
          <p:cNvPr id="4" name="Content Placeholder 2"/>
          <p:cNvSpPr txBox="1">
            <a:spLocks/>
          </p:cNvSpPr>
          <p:nvPr/>
        </p:nvSpPr>
        <p:spPr>
          <a:xfrm>
            <a:off x="683568" y="1316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755575" y="2562926"/>
            <a:ext cx="7632848" cy="1015663"/>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ĐÀM THOẠI</a:t>
            </a:r>
          </a:p>
        </p:txBody>
      </p:sp>
    </p:spTree>
    <p:custDataLst>
      <p:tags r:id="rId1"/>
    </p:custDataLst>
    <p:extLst>
      <p:ext uri="{BB962C8B-B14F-4D97-AF65-F5344CB8AC3E}">
        <p14:creationId xmlns:p14="http://schemas.microsoft.com/office/powerpoint/2010/main" val="340090204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516" y="27256"/>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1187624" y="116632"/>
            <a:ext cx="7632848" cy="1323439"/>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vừa</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cho</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tên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19" name="Group 18"/>
          <p:cNvGrpSpPr/>
          <p:nvPr/>
        </p:nvGrpSpPr>
        <p:grpSpPr>
          <a:xfrm>
            <a:off x="1226434" y="1545116"/>
            <a:ext cx="4646920" cy="1296142"/>
            <a:chOff x="611560" y="1545116"/>
            <a:chExt cx="4646920" cy="1296142"/>
          </a:xfrm>
        </p:grpSpPr>
        <p:sp>
          <p:nvSpPr>
            <p:cNvPr id="13" name="Freeform 12"/>
            <p:cNvSpPr/>
            <p:nvPr/>
          </p:nvSpPr>
          <p:spPr>
            <a:xfrm>
              <a:off x="1204640" y="1628800"/>
              <a:ext cx="4053840" cy="1128774"/>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1"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ba</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gái</a:t>
              </a:r>
              <a:endParaRPr lang="vi-VN" sz="3300" kern="1200" dirty="0"/>
            </a:p>
          </p:txBody>
        </p:sp>
        <p:sp>
          <p:nvSpPr>
            <p:cNvPr id="14" name="Oval 13"/>
            <p:cNvSpPr/>
            <p:nvPr/>
          </p:nvSpPr>
          <p:spPr>
            <a:xfrm>
              <a:off x="611560" y="1545116"/>
              <a:ext cx="1449869" cy="1296142"/>
            </a:xfrm>
            <a:prstGeom prst="ellipse">
              <a:avLst/>
            </a:prstGeom>
            <a:blipFill>
              <a:blip r:embed="rId9"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1334547" y="3040906"/>
            <a:ext cx="4618228" cy="1300842"/>
            <a:chOff x="703907" y="3040906"/>
            <a:chExt cx="4618228" cy="1300842"/>
          </a:xfrm>
        </p:grpSpPr>
        <p:sp>
          <p:nvSpPr>
            <p:cNvPr id="15" name="Freeform 14"/>
            <p:cNvSpPr/>
            <p:nvPr/>
          </p:nvSpPr>
          <p:spPr>
            <a:xfrm>
              <a:off x="1268295" y="3212976"/>
              <a:ext cx="4053840" cy="112877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0"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anh</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endParaRPr lang="vi-VN" sz="3300" kern="1200" dirty="0"/>
            </a:p>
          </p:txBody>
        </p:sp>
        <p:sp>
          <p:nvSpPr>
            <p:cNvPr id="16" name="Oval 15"/>
            <p:cNvSpPr/>
            <p:nvPr/>
          </p:nvSpPr>
          <p:spPr>
            <a:xfrm>
              <a:off x="703907" y="3040906"/>
              <a:ext cx="1429003" cy="1300842"/>
            </a:xfrm>
            <a:prstGeom prst="ellipse">
              <a:avLst/>
            </a:prstGeom>
            <a:blipFill>
              <a:blip r:embed="rId10">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399258" y="4857482"/>
            <a:ext cx="4609044" cy="1296143"/>
            <a:chOff x="721320" y="4857482"/>
            <a:chExt cx="4609044" cy="1296143"/>
          </a:xfrm>
        </p:grpSpPr>
        <p:sp>
          <p:nvSpPr>
            <p:cNvPr id="17" name="Freeform 16"/>
            <p:cNvSpPr/>
            <p:nvPr/>
          </p:nvSpPr>
          <p:spPr>
            <a:xfrm>
              <a:off x="1276524" y="4941168"/>
              <a:ext cx="4053840" cy="1128773"/>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3.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tấm</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cám</a:t>
              </a:r>
              <a:endParaRPr lang="vi-VN" sz="3300" kern="1200" dirty="0"/>
            </a:p>
          </p:txBody>
        </p:sp>
        <p:sp>
          <p:nvSpPr>
            <p:cNvPr id="18" name="Oval 17"/>
            <p:cNvSpPr/>
            <p:nvPr/>
          </p:nvSpPr>
          <p:spPr>
            <a:xfrm>
              <a:off x="721320" y="4857482"/>
              <a:ext cx="1411591" cy="1296143"/>
            </a:xfrm>
            <a:prstGeom prst="ellipse">
              <a:avLst/>
            </a:prstGeom>
            <a:blipFill>
              <a:blip r:embed="rId11"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7555" y="1628800"/>
            <a:ext cx="1508509" cy="12680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7555" y="3222378"/>
            <a:ext cx="1440160" cy="102559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0200" y="4941168"/>
            <a:ext cx="1494869" cy="1064559"/>
          </a:xfrm>
          <a:prstGeom prst="rect">
            <a:avLst/>
          </a:prstGeom>
        </p:spPr>
      </p:pic>
    </p:spTree>
    <p:custDataLst>
      <p:tags r:id="rId1"/>
    </p:custDataLst>
    <p:extLst>
      <p:ext uri="{BB962C8B-B14F-4D97-AF65-F5344CB8AC3E}">
        <p14:creationId xmlns:p14="http://schemas.microsoft.com/office/powerpoint/2010/main" val="3835818216"/>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3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5" name="dung.wav"/>
                                        </p:tgtEl>
                                      </p:cMediaNode>
                                    </p:audio>
                                  </p:subTnLst>
                                </p:cTn>
                              </p:par>
                            </p:childTnLst>
                          </p:cTn>
                        </p:par>
                        <p:par>
                          <p:cTn id="14" fill="hold">
                            <p:stCondLst>
                              <p:cond delay="3000"/>
                            </p:stCondLst>
                            <p:childTnLst>
                              <p:par>
                                <p:cTn id="15" presetID="16" presetClass="exit" presetSubtype="21" fill="hold" nodeType="after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4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7" name="bomb.wav"/>
                                        </p:tgtEl>
                                      </p:cMediaNode>
                                    </p:audio>
                                  </p:subTnLst>
                                </p:cTn>
                              </p:par>
                            </p:childTnLst>
                          </p:cTn>
                        </p:par>
                        <p:par>
                          <p:cTn id="24" fill="hold">
                            <p:stCondLst>
                              <p:cond delay="2400"/>
                            </p:stCondLst>
                            <p:childTnLst>
                              <p:par>
                                <p:cTn id="25" presetID="16" presetClass="exit" presetSubtype="21" fill="hold" nodeType="after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7" name="bomb.wav"/>
                                        </p:tgtEl>
                                      </p:cMediaNode>
                                    </p:audio>
                                  </p:subTnLst>
                                </p:cTn>
                              </p:par>
                            </p:childTnLst>
                          </p:cTn>
                        </p:par>
                        <p:par>
                          <p:cTn id="34" fill="hold">
                            <p:stCondLst>
                              <p:cond delay="2000"/>
                            </p:stCondLst>
                            <p:childTnLst>
                              <p:par>
                                <p:cTn id="35" presetID="16" presetClass="exit" presetSubtype="21" fill="hold" nodeType="after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1"/>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53152"/>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những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nhân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nào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20" name="Freeform 19"/>
          <p:cNvSpPr/>
          <p:nvPr/>
        </p:nvSpPr>
        <p:spPr>
          <a:xfrm>
            <a:off x="1524000" y="1397000"/>
            <a:ext cx="448816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00B0F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C00000"/>
                </a:solidFill>
              </a:rPr>
              <a:t>1. B</a:t>
            </a:r>
            <a:r>
              <a:rPr lang="vi-VN" sz="3500" b="1" kern="1200" dirty="0">
                <a:solidFill>
                  <a:srgbClr val="C00000"/>
                </a:solidFill>
              </a:rPr>
              <a:t>à</a:t>
            </a:r>
            <a:r>
              <a:rPr lang="en-US" sz="3500" b="1" kern="1200" dirty="0">
                <a:solidFill>
                  <a:srgbClr val="C00000"/>
                </a:solidFill>
              </a:rPr>
              <a:t> m</a:t>
            </a:r>
            <a:r>
              <a:rPr lang="vi-VN" sz="3500" b="1" kern="1200" dirty="0">
                <a:solidFill>
                  <a:srgbClr val="C00000"/>
                </a:solidFill>
              </a:rPr>
              <a:t>ẹ</a:t>
            </a:r>
            <a:r>
              <a:rPr lang="en-US" sz="3500" b="1" kern="1200" dirty="0">
                <a:solidFill>
                  <a:srgbClr val="C00000"/>
                </a:solidFill>
              </a:rPr>
              <a:t> v</a:t>
            </a:r>
            <a:r>
              <a:rPr lang="vi-VN" sz="3500" b="1" kern="1200" dirty="0">
                <a:solidFill>
                  <a:srgbClr val="C00000"/>
                </a:solidFill>
              </a:rPr>
              <a:t>à</a:t>
            </a:r>
            <a:r>
              <a:rPr lang="en-US" sz="3500" b="1" kern="1200" dirty="0">
                <a:solidFill>
                  <a:srgbClr val="C00000"/>
                </a:solidFill>
              </a:rPr>
              <a:t> </a:t>
            </a:r>
            <a:r>
              <a:rPr lang="en-US" sz="3500" b="1" kern="1200" dirty="0" err="1">
                <a:solidFill>
                  <a:srgbClr val="C00000"/>
                </a:solidFill>
              </a:rPr>
              <a:t>ba</a:t>
            </a:r>
            <a:r>
              <a:rPr lang="en-US" sz="3500" b="1" kern="1200" dirty="0">
                <a:solidFill>
                  <a:srgbClr val="C00000"/>
                </a:solidFill>
              </a:rPr>
              <a:t> c</a:t>
            </a:r>
            <a:r>
              <a:rPr lang="vi-VN" sz="3500" b="1" kern="1200" dirty="0">
                <a:solidFill>
                  <a:srgbClr val="C00000"/>
                </a:solidFill>
              </a:rPr>
              <a:t>ô</a:t>
            </a:r>
            <a:r>
              <a:rPr lang="en-US" sz="3500" b="1" kern="1200" dirty="0">
                <a:solidFill>
                  <a:srgbClr val="C00000"/>
                </a:solidFill>
              </a:rPr>
              <a:t> con g</a:t>
            </a:r>
            <a:r>
              <a:rPr lang="vi-VN" sz="3500" b="1" kern="1200" dirty="0">
                <a:solidFill>
                  <a:srgbClr val="C00000"/>
                </a:solidFill>
              </a:rPr>
              <a:t>ái</a:t>
            </a:r>
          </a:p>
        </p:txBody>
      </p:sp>
      <p:sp>
        <p:nvSpPr>
          <p:cNvPr id="21" name="Rounded Rectangle 20"/>
          <p:cNvSpPr/>
          <p:nvPr/>
        </p:nvSpPr>
        <p:spPr>
          <a:xfrm>
            <a:off x="1650999" y="1523999"/>
            <a:ext cx="1219200" cy="1015999"/>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1524000" y="3074415"/>
            <a:ext cx="4560168"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FFFF0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FF0000"/>
                </a:solidFill>
              </a:rPr>
              <a:t>2. B</a:t>
            </a:r>
            <a:r>
              <a:rPr lang="vi-VN" sz="3500" b="1" kern="1200" dirty="0">
                <a:solidFill>
                  <a:srgbClr val="FF0000"/>
                </a:solidFill>
              </a:rPr>
              <a:t>à</a:t>
            </a:r>
            <a:r>
              <a:rPr lang="en-US" sz="3500" b="1" kern="1200" dirty="0">
                <a:solidFill>
                  <a:srgbClr val="FF0000"/>
                </a:solidFill>
              </a:rPr>
              <a:t> m</a:t>
            </a:r>
            <a:r>
              <a:rPr lang="vi-VN" sz="3500" b="1" kern="1200" dirty="0">
                <a:solidFill>
                  <a:srgbClr val="FF0000"/>
                </a:solidFill>
              </a:rPr>
              <a:t>ẹ</a:t>
            </a:r>
            <a:r>
              <a:rPr lang="en-US" sz="3500" b="1" kern="1200" dirty="0">
                <a:solidFill>
                  <a:srgbClr val="FF0000"/>
                </a:solidFill>
              </a:rPr>
              <a:t>, </a:t>
            </a:r>
            <a:r>
              <a:rPr lang="en-US" sz="3500" b="1" kern="1200" dirty="0" err="1">
                <a:solidFill>
                  <a:srgbClr val="FF0000"/>
                </a:solidFill>
              </a:rPr>
              <a:t>ba</a:t>
            </a:r>
            <a:r>
              <a:rPr lang="en-US" sz="3500" b="1" kern="1200" dirty="0">
                <a:solidFill>
                  <a:srgbClr val="FF0000"/>
                </a:solidFill>
              </a:rPr>
              <a:t> c</a:t>
            </a:r>
            <a:r>
              <a:rPr lang="vi-VN" sz="3500" b="1" kern="1200" dirty="0">
                <a:solidFill>
                  <a:srgbClr val="FF0000"/>
                </a:solidFill>
              </a:rPr>
              <a:t>ô</a:t>
            </a:r>
            <a:r>
              <a:rPr lang="en-US" sz="3500" b="1" kern="1200" dirty="0">
                <a:solidFill>
                  <a:srgbClr val="FF0000"/>
                </a:solidFill>
              </a:rPr>
              <a:t> con g</a:t>
            </a:r>
            <a:r>
              <a:rPr lang="vi-VN" sz="3500" b="1" kern="1200" dirty="0">
                <a:solidFill>
                  <a:srgbClr val="FF0000"/>
                </a:solidFill>
              </a:rPr>
              <a:t>ái và sóc</a:t>
            </a:r>
          </a:p>
        </p:txBody>
      </p:sp>
      <p:sp>
        <p:nvSpPr>
          <p:cNvPr id="23" name="Rounded Rectangle 22"/>
          <p:cNvSpPr/>
          <p:nvPr/>
        </p:nvSpPr>
        <p:spPr>
          <a:xfrm>
            <a:off x="1650999" y="3201415"/>
            <a:ext cx="1219200" cy="1015999"/>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1488928" y="4812790"/>
            <a:ext cx="459524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92D05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002060"/>
                </a:solidFill>
              </a:rPr>
              <a:t>3. </a:t>
            </a:r>
            <a:r>
              <a:rPr lang="en-US" sz="3500" b="1" kern="1200" dirty="0" err="1">
                <a:solidFill>
                  <a:srgbClr val="002060"/>
                </a:solidFill>
              </a:rPr>
              <a:t>Ch</a:t>
            </a:r>
            <a:r>
              <a:rPr lang="vi-VN" sz="3500" b="1" kern="1200" dirty="0">
                <a:solidFill>
                  <a:srgbClr val="002060"/>
                </a:solidFill>
              </a:rPr>
              <a:t>ị</a:t>
            </a:r>
            <a:r>
              <a:rPr lang="en-US" sz="3500" b="1" kern="1200" dirty="0">
                <a:solidFill>
                  <a:srgbClr val="002060"/>
                </a:solidFill>
              </a:rPr>
              <a:t> c</a:t>
            </a:r>
            <a:r>
              <a:rPr lang="vi-VN" sz="3500" b="1" kern="1200" dirty="0">
                <a:solidFill>
                  <a:srgbClr val="002060"/>
                </a:solidFill>
              </a:rPr>
              <a:t>ả</a:t>
            </a:r>
            <a:r>
              <a:rPr lang="en-US" sz="3500" b="1" kern="1200" dirty="0">
                <a:solidFill>
                  <a:srgbClr val="002060"/>
                </a:solidFill>
              </a:rPr>
              <a:t> v</a:t>
            </a:r>
            <a:r>
              <a:rPr lang="vi-VN" sz="3500" b="1" kern="1200" dirty="0">
                <a:solidFill>
                  <a:srgbClr val="002060"/>
                </a:solidFill>
              </a:rPr>
              <a:t>à</a:t>
            </a:r>
            <a:r>
              <a:rPr lang="en-US" sz="3500" b="1" kern="1200" dirty="0">
                <a:solidFill>
                  <a:srgbClr val="002060"/>
                </a:solidFill>
              </a:rPr>
              <a:t> s</a:t>
            </a:r>
            <a:r>
              <a:rPr lang="vi-VN" sz="3500" b="1" kern="1200" dirty="0">
                <a:solidFill>
                  <a:srgbClr val="002060"/>
                </a:solidFill>
              </a:rPr>
              <a:t>óc</a:t>
            </a:r>
          </a:p>
        </p:txBody>
      </p:sp>
      <p:sp>
        <p:nvSpPr>
          <p:cNvPr id="25" name="Rounded Rectangle 24"/>
          <p:cNvSpPr/>
          <p:nvPr/>
        </p:nvSpPr>
        <p:spPr>
          <a:xfrm>
            <a:off x="1650999" y="4939791"/>
            <a:ext cx="1219200" cy="1015999"/>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8" name="Picture 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1760" y="3419528"/>
            <a:ext cx="449903" cy="531217"/>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0458" y="3108724"/>
            <a:ext cx="1508509" cy="1268090"/>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7480" y="1523999"/>
            <a:ext cx="1440160" cy="1025599"/>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8224" y="4951808"/>
            <a:ext cx="1440160" cy="1025599"/>
          </a:xfrm>
          <a:prstGeom prst="rect">
            <a:avLst/>
          </a:prstGeom>
        </p:spPr>
      </p:pic>
    </p:spTree>
    <p:custDataLst>
      <p:tags r:id="rId1"/>
    </p:custDataLst>
    <p:extLst>
      <p:ext uri="{BB962C8B-B14F-4D97-AF65-F5344CB8AC3E}">
        <p14:creationId xmlns:p14="http://schemas.microsoft.com/office/powerpoint/2010/main" val="38668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10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2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3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300"/>
                                        <p:tgtEl>
                                          <p:spTgt spid="30"/>
                                        </p:tgtEl>
                                      </p:cBhvr>
                                    </p:animEffect>
                                  </p:childTnLst>
                                </p:cTn>
                              </p:par>
                            </p:childTnLst>
                          </p:cTn>
                        </p:par>
                        <p:par>
                          <p:cTn id="28" fill="hold">
                            <p:stCondLst>
                              <p:cond delay="23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587" y="0"/>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981944" y="260648"/>
            <a:ext cx="7632848" cy="707886"/>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cụ</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ốm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184" y="2682487"/>
            <a:ext cx="1508509" cy="12680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9348" y="2740668"/>
            <a:ext cx="1440160" cy="102559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907" y="4941166"/>
            <a:ext cx="1494869" cy="1064559"/>
          </a:xfrm>
          <a:prstGeom prst="rect">
            <a:avLst/>
          </a:prstGeom>
        </p:spPr>
      </p:pic>
      <p:grpSp>
        <p:nvGrpSpPr>
          <p:cNvPr id="29" name="Group 28"/>
          <p:cNvGrpSpPr/>
          <p:nvPr/>
        </p:nvGrpSpPr>
        <p:grpSpPr>
          <a:xfrm>
            <a:off x="4565984" y="1094662"/>
            <a:ext cx="3106440" cy="1531353"/>
            <a:chOff x="4565984" y="1094662"/>
            <a:chExt cx="3106440" cy="1531353"/>
          </a:xfrm>
        </p:grpSpPr>
        <p:sp>
          <p:nvSpPr>
            <p:cNvPr id="11" name="Rectangle 10"/>
            <p:cNvSpPr/>
            <p:nvPr/>
          </p:nvSpPr>
          <p:spPr>
            <a:xfrm>
              <a:off x="4565984" y="1094662"/>
              <a:ext cx="1820717" cy="1531353"/>
            </a:xfrm>
            <a:prstGeom prst="rect">
              <a:avLst/>
            </a:prstGeom>
            <a:blipFill>
              <a:blip r:embed="rId12">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177555" y="1298228"/>
              <a:ext cx="1494869" cy="1082286"/>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rgbClr val="0070C0"/>
                  </a:solidFill>
                  <a:latin typeface="Times New Roman" pitchFamily="18" charset="0"/>
                  <a:cs typeface="Times New Roman" pitchFamily="18" charset="0"/>
                </a:rPr>
                <a:t>2. B</a:t>
              </a:r>
              <a:r>
                <a:rPr lang="vi-VN" b="1" kern="1200" dirty="0">
                  <a:solidFill>
                    <a:srgbClr val="0070C0"/>
                  </a:solidFill>
                  <a:latin typeface="Times New Roman" pitchFamily="18" charset="0"/>
                  <a:cs typeface="Times New Roman" pitchFamily="18" charset="0"/>
                </a:rPr>
                <a:t>à</a:t>
              </a:r>
              <a:r>
                <a:rPr lang="en-US" b="1" kern="1200" dirty="0">
                  <a:solidFill>
                    <a:srgbClr val="0070C0"/>
                  </a:solidFill>
                  <a:latin typeface="Times New Roman" pitchFamily="18" charset="0"/>
                  <a:cs typeface="Times New Roman" pitchFamily="18" charset="0"/>
                </a:rPr>
                <a:t> </a:t>
              </a:r>
              <a:r>
                <a:rPr lang="vi-VN" b="1" kern="1200" dirty="0">
                  <a:solidFill>
                    <a:srgbClr val="0070C0"/>
                  </a:solidFill>
                  <a:latin typeface="Times New Roman" pitchFamily="18" charset="0"/>
                  <a:cs typeface="Times New Roman" pitchFamily="18" charset="0"/>
                </a:rPr>
                <a:t>đư</a:t>
              </a:r>
              <a:r>
                <a:rPr lang="en-US" b="1" kern="1200" dirty="0">
                  <a:solidFill>
                    <a:srgbClr val="0070C0"/>
                  </a:solidFill>
                  <a:latin typeface="Times New Roman" pitchFamily="18" charset="0"/>
                  <a:cs typeface="Times New Roman" pitchFamily="18" charset="0"/>
                </a:rPr>
                <a:t>a </a:t>
              </a:r>
              <a:r>
                <a:rPr lang="en-US" b="1" kern="1200" dirty="0" err="1">
                  <a:solidFill>
                    <a:srgbClr val="0070C0"/>
                  </a:solidFill>
                  <a:latin typeface="Times New Roman" pitchFamily="18" charset="0"/>
                  <a:cs typeface="Times New Roman" pitchFamily="18" charset="0"/>
                </a:rPr>
                <a:t>ba</a:t>
              </a:r>
              <a:r>
                <a:rPr lang="en-US" b="1" kern="1200" dirty="0">
                  <a:solidFill>
                    <a:srgbClr val="0070C0"/>
                  </a:solidFill>
                  <a:latin typeface="Times New Roman" pitchFamily="18" charset="0"/>
                  <a:cs typeface="Times New Roman" pitchFamily="18" charset="0"/>
                </a:rPr>
                <a:t> c</a:t>
              </a:r>
              <a:r>
                <a:rPr lang="vi-VN" b="1" kern="1200" dirty="0">
                  <a:solidFill>
                    <a:srgbClr val="0070C0"/>
                  </a:solidFill>
                  <a:latin typeface="Times New Roman" pitchFamily="18" charset="0"/>
                  <a:cs typeface="Times New Roman" pitchFamily="18" charset="0"/>
                </a:rPr>
                <a:t>ô</a:t>
              </a:r>
              <a:r>
                <a:rPr lang="en-US" b="1" kern="1200" dirty="0">
                  <a:solidFill>
                    <a:srgbClr val="0070C0"/>
                  </a:solidFill>
                  <a:latin typeface="Times New Roman" pitchFamily="18" charset="0"/>
                  <a:cs typeface="Times New Roman" pitchFamily="18" charset="0"/>
                </a:rPr>
                <a:t> g</a:t>
              </a:r>
              <a:r>
                <a:rPr lang="vi-VN" b="1" kern="1200" dirty="0">
                  <a:solidFill>
                    <a:srgbClr val="0070C0"/>
                  </a:solidFill>
                  <a:latin typeface="Times New Roman" pitchFamily="18" charset="0"/>
                  <a:cs typeface="Times New Roman" pitchFamily="18" charset="0"/>
                </a:rPr>
                <a:t>á</a:t>
              </a:r>
              <a:r>
                <a:rPr lang="en-US" b="1" kern="1200" dirty="0">
                  <a:solidFill>
                    <a:srgbClr val="0070C0"/>
                  </a:solidFill>
                  <a:latin typeface="Times New Roman" pitchFamily="18" charset="0"/>
                  <a:cs typeface="Times New Roman" pitchFamily="18" charset="0"/>
                </a:rPr>
                <a:t>i </a:t>
              </a:r>
              <a:r>
                <a:rPr lang="vi-VN" b="1" kern="1200" dirty="0">
                  <a:solidFill>
                    <a:srgbClr val="0070C0"/>
                  </a:solidFill>
                  <a:latin typeface="Times New Roman" pitchFamily="18" charset="0"/>
                  <a:cs typeface="Times New Roman" pitchFamily="18" charset="0"/>
                </a:rPr>
                <a:t>đ</a:t>
              </a:r>
              <a:r>
                <a:rPr lang="en-US" b="1" kern="1200" dirty="0">
                  <a:solidFill>
                    <a:srgbClr val="0070C0"/>
                  </a:solidFill>
                  <a:latin typeface="Times New Roman" pitchFamily="18" charset="0"/>
                  <a:cs typeface="Times New Roman" pitchFamily="18" charset="0"/>
                </a:rPr>
                <a:t>i l</a:t>
              </a:r>
              <a:r>
                <a:rPr lang="vi-VN" b="1" kern="1200" dirty="0">
                  <a:solidFill>
                    <a:srgbClr val="0070C0"/>
                  </a:solidFill>
                  <a:latin typeface="Times New Roman" pitchFamily="18" charset="0"/>
                  <a:cs typeface="Times New Roman" pitchFamily="18" charset="0"/>
                </a:rPr>
                <a:t>ấy</a:t>
              </a:r>
              <a:r>
                <a:rPr lang="en-US" b="1" kern="1200" dirty="0">
                  <a:solidFill>
                    <a:srgbClr val="0070C0"/>
                  </a:solidFill>
                  <a:latin typeface="Times New Roman" pitchFamily="18" charset="0"/>
                  <a:cs typeface="Times New Roman" pitchFamily="18" charset="0"/>
                </a:rPr>
                <a:t> </a:t>
              </a:r>
              <a:r>
                <a:rPr lang="en-US" b="1" kern="1200" dirty="0" err="1">
                  <a:solidFill>
                    <a:srgbClr val="0070C0"/>
                  </a:solidFill>
                  <a:latin typeface="Times New Roman" pitchFamily="18" charset="0"/>
                  <a:cs typeface="Times New Roman" pitchFamily="18" charset="0"/>
                </a:rPr>
                <a:t>ch</a:t>
              </a:r>
              <a:r>
                <a:rPr lang="vi-VN" b="1" kern="1200" dirty="0">
                  <a:solidFill>
                    <a:srgbClr val="0070C0"/>
                  </a:solidFill>
                  <a:latin typeface="Times New Roman" pitchFamily="18" charset="0"/>
                  <a:cs typeface="Times New Roman" pitchFamily="18" charset="0"/>
                </a:rPr>
                <a:t>ồng</a:t>
              </a:r>
            </a:p>
          </p:txBody>
        </p:sp>
      </p:grpSp>
      <p:grpSp>
        <p:nvGrpSpPr>
          <p:cNvPr id="30" name="Group 29"/>
          <p:cNvGrpSpPr/>
          <p:nvPr/>
        </p:nvGrpSpPr>
        <p:grpSpPr>
          <a:xfrm>
            <a:off x="1440776" y="4707770"/>
            <a:ext cx="3182602" cy="1531353"/>
            <a:chOff x="1440776" y="4707770"/>
            <a:chExt cx="3182602" cy="1531353"/>
          </a:xfrm>
        </p:grpSpPr>
        <p:sp>
          <p:nvSpPr>
            <p:cNvPr id="26" name="Rectangle 25"/>
            <p:cNvSpPr/>
            <p:nvPr/>
          </p:nvSpPr>
          <p:spPr>
            <a:xfrm>
              <a:off x="2802661" y="4707770"/>
              <a:ext cx="1820717" cy="1531353"/>
            </a:xfrm>
            <a:prstGeom prst="rect">
              <a:avLst/>
            </a:prstGeom>
            <a:blipFill>
              <a:blip r:embed="rId13"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1440776" y="4941168"/>
              <a:ext cx="1448913" cy="1064559"/>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chemeClr val="tx1"/>
                  </a:solidFill>
                  <a:latin typeface="Times New Roman" pitchFamily="18" charset="0"/>
                  <a:cs typeface="Times New Roman" pitchFamily="18" charset="0"/>
                </a:rPr>
                <a:t>3. B</a:t>
              </a:r>
              <a:r>
                <a:rPr lang="vi-VN" b="1" kern="1200" dirty="0">
                  <a:solidFill>
                    <a:schemeClr val="tx1"/>
                  </a:solidFill>
                  <a:latin typeface="Times New Roman" pitchFamily="18" charset="0"/>
                  <a:cs typeface="Times New Roman" pitchFamily="18" charset="0"/>
                </a:rPr>
                <a:t>à</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a:t>
              </a:r>
              <a:r>
                <a:rPr lang="vi-VN" b="1" kern="1200" dirty="0">
                  <a:solidFill>
                    <a:schemeClr val="tx1"/>
                  </a:solidFill>
                  <a:latin typeface="Times New Roman" pitchFamily="18" charset="0"/>
                  <a:cs typeface="Times New Roman" pitchFamily="18" charset="0"/>
                </a:rPr>
                <a:t>ă</a:t>
              </a:r>
              <a:r>
                <a:rPr lang="en-US" b="1" kern="1200" dirty="0">
                  <a:solidFill>
                    <a:schemeClr val="tx1"/>
                  </a:solidFill>
                  <a:latin typeface="Times New Roman" pitchFamily="18" charset="0"/>
                  <a:cs typeface="Times New Roman" pitchFamily="18" charset="0"/>
                </a:rPr>
                <a:t>m s</a:t>
              </a:r>
              <a:r>
                <a:rPr lang="vi-VN" b="1" kern="1200" dirty="0">
                  <a:solidFill>
                    <a:schemeClr val="tx1"/>
                  </a:solidFill>
                  <a:latin typeface="Times New Roman" pitchFamily="18" charset="0"/>
                  <a:cs typeface="Times New Roman" pitchFamily="18" charset="0"/>
                </a:rPr>
                <a:t>óc</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cho</a:t>
              </a:r>
              <a:r>
                <a:rPr lang="en-US" b="1" kern="1200" dirty="0">
                  <a:solidFill>
                    <a:schemeClr val="tx1"/>
                  </a:solidFill>
                  <a:latin typeface="Times New Roman" pitchFamily="18" charset="0"/>
                  <a:cs typeface="Times New Roman" pitchFamily="18" charset="0"/>
                </a:rPr>
                <a:t> c</a:t>
              </a:r>
              <a:r>
                <a:rPr lang="vi-VN" b="1" kern="1200" dirty="0">
                  <a:solidFill>
                    <a:schemeClr val="tx1"/>
                  </a:solidFill>
                  <a:latin typeface="Times New Roman" pitchFamily="18" charset="0"/>
                  <a:cs typeface="Times New Roman" pitchFamily="18" charset="0"/>
                </a:rPr>
                <a:t>ác</a:t>
              </a:r>
              <a:r>
                <a:rPr lang="en-US" b="1" kern="1200" dirty="0">
                  <a:solidFill>
                    <a:schemeClr val="tx1"/>
                  </a:solidFill>
                  <a:latin typeface="Times New Roman" pitchFamily="18" charset="0"/>
                  <a:cs typeface="Times New Roman" pitchFamily="18" charset="0"/>
                </a:rPr>
                <a:t> con</a:t>
              </a:r>
              <a:endParaRPr lang="vi-VN" b="1" kern="1200" dirty="0">
                <a:solidFill>
                  <a:schemeClr val="tx1"/>
                </a:solidFill>
                <a:latin typeface="Times New Roman" pitchFamily="18" charset="0"/>
                <a:cs typeface="Times New Roman" pitchFamily="18" charset="0"/>
              </a:endParaRPr>
            </a:p>
          </p:txBody>
        </p:sp>
      </p:grpSp>
      <p:grpSp>
        <p:nvGrpSpPr>
          <p:cNvPr id="2" name="Group 1"/>
          <p:cNvGrpSpPr/>
          <p:nvPr/>
        </p:nvGrpSpPr>
        <p:grpSpPr>
          <a:xfrm>
            <a:off x="981944" y="1061407"/>
            <a:ext cx="3085111" cy="1558016"/>
            <a:chOff x="981944" y="1061407"/>
            <a:chExt cx="3085111" cy="1558016"/>
          </a:xfrm>
        </p:grpSpPr>
        <p:grpSp>
          <p:nvGrpSpPr>
            <p:cNvPr id="28" name="Group 27"/>
            <p:cNvGrpSpPr/>
            <p:nvPr/>
          </p:nvGrpSpPr>
          <p:grpSpPr>
            <a:xfrm>
              <a:off x="981944" y="1061407"/>
              <a:ext cx="3085111" cy="1531353"/>
              <a:chOff x="981944" y="1061407"/>
              <a:chExt cx="3085111" cy="1531353"/>
            </a:xfrm>
          </p:grpSpPr>
          <p:sp>
            <p:nvSpPr>
              <p:cNvPr id="9" name="Rectangle 8"/>
              <p:cNvSpPr/>
              <p:nvPr/>
            </p:nvSpPr>
            <p:spPr>
              <a:xfrm>
                <a:off x="981944" y="1061407"/>
                <a:ext cx="1820717" cy="1531353"/>
              </a:xfrm>
              <a:prstGeom prst="rect">
                <a:avLst/>
              </a:prstGeom>
              <a:blipFill>
                <a:blip r:embed="rId14">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513740" y="1204924"/>
                <a:ext cx="1553315" cy="1244318"/>
              </a:xfrm>
              <a:custGeom>
                <a:avLst/>
                <a:gdLst>
                  <a:gd name="connsiteX0" fmla="*/ 0 w 986763"/>
                  <a:gd name="connsiteY0" fmla="*/ 0 h 1244318"/>
                  <a:gd name="connsiteX1" fmla="*/ 986763 w 986763"/>
                  <a:gd name="connsiteY1" fmla="*/ 0 h 1244318"/>
                  <a:gd name="connsiteX2" fmla="*/ 986763 w 986763"/>
                  <a:gd name="connsiteY2" fmla="*/ 1244318 h 1244318"/>
                  <a:gd name="connsiteX3" fmla="*/ 0 w 986763"/>
                  <a:gd name="connsiteY3" fmla="*/ 1244318 h 1244318"/>
                  <a:gd name="connsiteX4" fmla="*/ 0 w 986763"/>
                  <a:gd name="connsiteY4" fmla="*/ 0 h 12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1244318">
                    <a:moveTo>
                      <a:pt x="0" y="0"/>
                    </a:moveTo>
                    <a:lnTo>
                      <a:pt x="986763" y="0"/>
                    </a:lnTo>
                    <a:lnTo>
                      <a:pt x="986763" y="1244318"/>
                    </a:lnTo>
                    <a:lnTo>
                      <a:pt x="0" y="1244318"/>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2000" b="1" kern="1200" dirty="0">
                    <a:solidFill>
                      <a:srgbClr val="FF0000"/>
                    </a:solidFill>
                    <a:latin typeface="Times New Roman" pitchFamily="18" charset="0"/>
                    <a:cs typeface="Times New Roman" pitchFamily="18" charset="0"/>
                  </a:rPr>
                  <a:t>1. B</a:t>
                </a:r>
                <a:r>
                  <a:rPr lang="vi-VN" sz="2000" b="1" kern="1200" dirty="0">
                    <a:solidFill>
                      <a:srgbClr val="FF0000"/>
                    </a:solidFill>
                    <a:latin typeface="Times New Roman" pitchFamily="18" charset="0"/>
                    <a:cs typeface="Times New Roman" pitchFamily="18" charset="0"/>
                  </a:rPr>
                  <a:t>à</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nh</a:t>
                </a:r>
                <a:r>
                  <a:rPr lang="vi-VN" sz="2000" b="1" kern="1200" dirty="0">
                    <a:solidFill>
                      <a:srgbClr val="FF0000"/>
                    </a:solidFill>
                    <a:latin typeface="Times New Roman" pitchFamily="18" charset="0"/>
                    <a:cs typeface="Times New Roman" pitchFamily="18" charset="0"/>
                  </a:rPr>
                  <a:t>ờ</a:t>
                </a:r>
                <a:r>
                  <a:rPr lang="en-US" sz="2000" b="1" kern="1200" dirty="0">
                    <a:solidFill>
                      <a:srgbClr val="FF0000"/>
                    </a:solidFill>
                    <a:latin typeface="Times New Roman" pitchFamily="18" charset="0"/>
                    <a:cs typeface="Times New Roman" pitchFamily="18" charset="0"/>
                  </a:rPr>
                  <a:t> s</a:t>
                </a:r>
                <a:r>
                  <a:rPr lang="vi-VN" sz="2000" b="1" kern="1200" dirty="0">
                    <a:solidFill>
                      <a:srgbClr val="FF0000"/>
                    </a:solidFill>
                    <a:latin typeface="Times New Roman" pitchFamily="18" charset="0"/>
                    <a:cs typeface="Times New Roman" pitchFamily="18" charset="0"/>
                  </a:rPr>
                  <a:t>óc</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mang</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th</a:t>
                </a:r>
                <a:r>
                  <a:rPr lang="vi-VN" sz="2000" b="1" kern="1200" dirty="0">
                    <a:solidFill>
                      <a:srgbClr val="FF0000"/>
                    </a:solidFill>
                    <a:latin typeface="Times New Roman" pitchFamily="18" charset="0"/>
                    <a:cs typeface="Times New Roman" pitchFamily="18" charset="0"/>
                  </a:rPr>
                  <a:t>ư</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cho</a:t>
                </a:r>
                <a:r>
                  <a:rPr lang="en-US" sz="2000" b="1" kern="1200" dirty="0">
                    <a:solidFill>
                      <a:srgbClr val="FF0000"/>
                    </a:solidFill>
                    <a:latin typeface="Times New Roman" pitchFamily="18" charset="0"/>
                    <a:cs typeface="Times New Roman" pitchFamily="18" charset="0"/>
                  </a:rPr>
                  <a:t> c</a:t>
                </a:r>
                <a:r>
                  <a:rPr lang="vi-VN" sz="2000" b="1" kern="1200" dirty="0">
                    <a:solidFill>
                      <a:srgbClr val="FF0000"/>
                    </a:solidFill>
                    <a:latin typeface="Times New Roman" pitchFamily="18" charset="0"/>
                    <a:cs typeface="Times New Roman" pitchFamily="18" charset="0"/>
                  </a:rPr>
                  <a:t>ác</a:t>
                </a:r>
                <a:r>
                  <a:rPr lang="en-US" sz="2000" b="1" kern="1200" dirty="0">
                    <a:solidFill>
                      <a:srgbClr val="FF0000"/>
                    </a:solidFill>
                    <a:latin typeface="Times New Roman" pitchFamily="18" charset="0"/>
                    <a:cs typeface="Times New Roman" pitchFamily="18" charset="0"/>
                  </a:rPr>
                  <a:t> con</a:t>
                </a:r>
                <a:endParaRPr lang="vi-VN" sz="2000" b="1" kern="1200" dirty="0">
                  <a:solidFill>
                    <a:srgbClr val="FF0000"/>
                  </a:solidFill>
                  <a:latin typeface="Times New Roman" pitchFamily="18" charset="0"/>
                  <a:cs typeface="Times New Roman" pitchFamily="18" charset="0"/>
                </a:endParaRPr>
              </a:p>
            </p:txBody>
          </p:sp>
        </p:grpSp>
        <p:pic>
          <p:nvPicPr>
            <p:cNvPr id="6" name="Picture 5"/>
            <p:cNvPicPr>
              <a:picLocks noChangeAspect="1"/>
            </p:cNvPicPr>
            <p:nvPr/>
          </p:nvPicPr>
          <p:blipFill>
            <a:blip r:embed="rId1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0776" y="1765186"/>
              <a:ext cx="903051" cy="854237"/>
            </a:xfrm>
            <a:prstGeom prst="rect">
              <a:avLst/>
            </a:prstGeom>
          </p:spPr>
        </p:pic>
      </p:grpSp>
    </p:spTree>
    <p:custDataLst>
      <p:tags r:id="rId1"/>
    </p:custDataLst>
    <p:extLst>
      <p:ext uri="{BB962C8B-B14F-4D97-AF65-F5344CB8AC3E}">
        <p14:creationId xmlns:p14="http://schemas.microsoft.com/office/powerpoint/2010/main" val="402331833"/>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5" name="bomb.wav"/>
                                        </p:tgtEl>
                                      </p:cMediaNode>
                                    </p:audio>
                                  </p:subTnLst>
                                </p:cTn>
                              </p:par>
                            </p:childTnLst>
                          </p:cTn>
                        </p:par>
                        <p:par>
                          <p:cTn id="14" fill="hold">
                            <p:stCondLst>
                              <p:cond delay="2000"/>
                            </p:stCondLst>
                            <p:childTnLst>
                              <p:par>
                                <p:cTn id="15" presetID="16" presetClass="exit" presetSubtype="21" fill="hold" nodeType="after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5" name="bomb.wav"/>
                                        </p:tgtEl>
                                      </p:cMediaNode>
                                    </p:audio>
                                  </p:subTnLst>
                                </p:cTn>
                              </p:par>
                            </p:childTnLst>
                          </p:cTn>
                        </p:par>
                        <p:par>
                          <p:cTn id="24" fill="hold">
                            <p:stCondLst>
                              <p:cond delay="2000"/>
                            </p:stCondLst>
                            <p:childTnLst>
                              <p:par>
                                <p:cTn id="25" presetID="16" presetClass="exit" presetSubtype="21" fill="hold"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600"/>
                                        <p:tgtEl>
                                          <p:spTgt spid="22"/>
                                        </p:tgtEl>
                                      </p:cBhvr>
                                    </p:animEffect>
                                  </p:childTnLst>
                                  <p:subTnLst>
                                    <p:audio>
                                      <p:cMediaNode>
                                        <p:cTn display="0" masterRel="sameClick">
                                          <p:stCondLst>
                                            <p:cond evt="begin" delay="0">
                                              <p:tn val="31"/>
                                            </p:cond>
                                          </p:stCondLst>
                                          <p:endCondLst>
                                            <p:cond evt="onStopAudio" delay="0">
                                              <p:tgtEl>
                                                <p:sldTgt/>
                                              </p:tgtEl>
                                            </p:cond>
                                          </p:endCondLst>
                                        </p:cTn>
                                        <p:tgtEl>
                                          <p:sndTgt r:embed="rId6" name="dung.wav"/>
                                        </p:tgtEl>
                                      </p:cMediaNode>
                                    </p:audio>
                                  </p:subTnLst>
                                </p:cTn>
                              </p:par>
                            </p:childTnLst>
                          </p:cTn>
                        </p:par>
                        <p:par>
                          <p:cTn id="34" fill="hold">
                            <p:stCondLst>
                              <p:cond delay="2600"/>
                            </p:stCondLst>
                            <p:childTnLst>
                              <p:par>
                                <p:cTn id="35" presetID="16" presetClass="exit" presetSubtype="21" fill="hold" nodeType="afterEffect">
                                  <p:stCondLst>
                                    <p:cond delay="120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5159816"/>
            <a:ext cx="1515934" cy="14516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0940" y="5343361"/>
            <a:ext cx="1610415" cy="11468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4905" y="5343361"/>
            <a:ext cx="1610415" cy="1146845"/>
          </a:xfrm>
          <a:prstGeom prst="rect">
            <a:avLst/>
          </a:prstGeom>
        </p:spPr>
      </p:pic>
      <p:grpSp>
        <p:nvGrpSpPr>
          <p:cNvPr id="16" name="Group 15"/>
          <p:cNvGrpSpPr/>
          <p:nvPr/>
        </p:nvGrpSpPr>
        <p:grpSpPr>
          <a:xfrm>
            <a:off x="3628675" y="1366238"/>
            <a:ext cx="1788952" cy="3752922"/>
            <a:chOff x="3628675" y="1366238"/>
            <a:chExt cx="1788952" cy="3752922"/>
          </a:xfrm>
        </p:grpSpPr>
        <p:sp>
          <p:nvSpPr>
            <p:cNvPr id="11" name="Rounded Rectangle 10"/>
            <p:cNvSpPr/>
            <p:nvPr/>
          </p:nvSpPr>
          <p:spPr>
            <a:xfrm>
              <a:off x="3628676" y="1366238"/>
              <a:ext cx="1788951" cy="1341120"/>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3628675" y="2691593"/>
              <a:ext cx="1788952" cy="2427567"/>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5" bIns="261264" numCol="1" spcCol="1270" anchor="t" anchorCtr="0">
              <a:noAutofit/>
            </a:bodyPr>
            <a:lstStyle/>
            <a:p>
              <a:pPr lvl="0" algn="ctr" defTabSz="1289050">
                <a:lnSpc>
                  <a:spcPct val="90000"/>
                </a:lnSpc>
                <a:spcBef>
                  <a:spcPct val="0"/>
                </a:spcBef>
                <a:spcAft>
                  <a:spcPct val="35000"/>
                </a:spcAft>
              </a:pPr>
              <a:r>
                <a:rPr lang="en-US" sz="2900" b="1" kern="1200" dirty="0">
                  <a:solidFill>
                    <a:srgbClr val="FF0000"/>
                  </a:solidFill>
                  <a:latin typeface="Times New Roman" pitchFamily="18" charset="0"/>
                  <a:cs typeface="Times New Roman" pitchFamily="18" charset="0"/>
                </a:rPr>
                <a:t>2.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ị</a:t>
              </a:r>
              <a:r>
                <a:rPr lang="en-US" sz="2900" b="1" kern="1200" dirty="0">
                  <a:solidFill>
                    <a:srgbClr val="FF0000"/>
                  </a:solidFill>
                  <a:latin typeface="Times New Roman" pitchFamily="18" charset="0"/>
                  <a:cs typeface="Times New Roman" pitchFamily="18" charset="0"/>
                </a:rPr>
                <a:t> c</a:t>
              </a:r>
              <a:r>
                <a:rPr lang="vi-VN" sz="2900" b="1" kern="1200" dirty="0">
                  <a:solidFill>
                    <a:srgbClr val="FF0000"/>
                  </a:solidFill>
                  <a:latin typeface="Times New Roman" pitchFamily="18" charset="0"/>
                  <a:cs typeface="Times New Roman" pitchFamily="18" charset="0"/>
                </a:rPr>
                <a:t>ả</a:t>
              </a:r>
              <a:r>
                <a:rPr lang="en-US" sz="2900" b="1" kern="1200" dirty="0">
                  <a:solidFill>
                    <a:srgbClr val="FF0000"/>
                  </a:solidFill>
                  <a:latin typeface="Times New Roman" pitchFamily="18" charset="0"/>
                  <a:cs typeface="Times New Roman" pitchFamily="18" charset="0"/>
                </a:rPr>
                <a:t> </a:t>
              </a:r>
              <a:r>
                <a:rPr lang="vi-VN" sz="2900" b="1" kern="1200" dirty="0">
                  <a:solidFill>
                    <a:srgbClr val="FF0000"/>
                  </a:solidFill>
                  <a:latin typeface="Times New Roman" pitchFamily="18" charset="0"/>
                  <a:cs typeface="Times New Roman" pitchFamily="18" charset="0"/>
                </a:rPr>
                <a:t>đ</a:t>
              </a:r>
              <a:r>
                <a:rPr lang="en-US" sz="2900" b="1" kern="1200" dirty="0" err="1">
                  <a:solidFill>
                    <a:srgbClr val="FF0000"/>
                  </a:solidFill>
                  <a:latin typeface="Times New Roman" pitchFamily="18" charset="0"/>
                  <a:cs typeface="Times New Roman" pitchFamily="18" charset="0"/>
                </a:rPr>
                <a:t>ang</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xe</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ỉ</a:t>
              </a:r>
            </a:p>
          </p:txBody>
        </p:sp>
      </p:grpSp>
      <p:grpSp>
        <p:nvGrpSpPr>
          <p:cNvPr id="17" name="Group 16"/>
          <p:cNvGrpSpPr/>
          <p:nvPr/>
        </p:nvGrpSpPr>
        <p:grpSpPr>
          <a:xfrm>
            <a:off x="6050763" y="1471970"/>
            <a:ext cx="1788952" cy="3647190"/>
            <a:chOff x="6050763" y="1471970"/>
            <a:chExt cx="1788952" cy="3647190"/>
          </a:xfrm>
        </p:grpSpPr>
        <p:sp>
          <p:nvSpPr>
            <p:cNvPr id="13" name="Rounded Rectangle 12"/>
            <p:cNvSpPr/>
            <p:nvPr/>
          </p:nvSpPr>
          <p:spPr>
            <a:xfrm>
              <a:off x="6050763" y="1471970"/>
              <a:ext cx="1788951" cy="1341120"/>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050764" y="2713996"/>
              <a:ext cx="1788951" cy="2405164"/>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4" bIns="261264" numCol="1" spcCol="1270" anchor="t" anchorCtr="0">
              <a:noAutofit/>
            </a:bodyPr>
            <a:lstStyle/>
            <a:p>
              <a:pPr lvl="0" algn="ctr" defTabSz="1289050">
                <a:lnSpc>
                  <a:spcPct val="90000"/>
                </a:lnSpc>
                <a:spcBef>
                  <a:spcPct val="0"/>
                </a:spcBef>
                <a:spcAft>
                  <a:spcPct val="35000"/>
                </a:spcAft>
              </a:pPr>
              <a:r>
                <a:rPr lang="en-US" sz="2900" b="1" kern="1200" dirty="0">
                  <a:solidFill>
                    <a:schemeClr val="tx1"/>
                  </a:solidFill>
                  <a:latin typeface="Times New Roman" pitchFamily="18" charset="0"/>
                  <a:cs typeface="Times New Roman" pitchFamily="18" charset="0"/>
                </a:rPr>
                <a:t>3. </a:t>
              </a:r>
              <a:r>
                <a:rPr lang="en-US" sz="2900" b="1" kern="1200" dirty="0" err="1">
                  <a:solidFill>
                    <a:schemeClr val="tx1"/>
                  </a:solidFill>
                  <a:latin typeface="Times New Roman" pitchFamily="18" charset="0"/>
                  <a:cs typeface="Times New Roman" pitchFamily="18" charset="0"/>
                </a:rPr>
                <a:t>Ch</a:t>
              </a:r>
              <a:r>
                <a:rPr lang="vi-VN" sz="2900" b="1" kern="1200" dirty="0">
                  <a:solidFill>
                    <a:schemeClr val="tx1"/>
                  </a:solidFill>
                  <a:latin typeface="Times New Roman" pitchFamily="18" charset="0"/>
                  <a:cs typeface="Times New Roman" pitchFamily="18" charset="0"/>
                </a:rPr>
                <a:t>ị</a:t>
              </a:r>
              <a:r>
                <a:rPr lang="en-US" sz="2900" b="1" kern="1200" dirty="0">
                  <a:solidFill>
                    <a:schemeClr val="tx1"/>
                  </a:solidFill>
                  <a:latin typeface="Times New Roman" pitchFamily="18" charset="0"/>
                  <a:cs typeface="Times New Roman" pitchFamily="18" charset="0"/>
                </a:rPr>
                <a:t> c</a:t>
              </a:r>
              <a:r>
                <a:rPr lang="vi-VN" sz="2900" b="1" kern="1200" dirty="0">
                  <a:solidFill>
                    <a:schemeClr val="tx1"/>
                  </a:solidFill>
                  <a:latin typeface="Times New Roman" pitchFamily="18" charset="0"/>
                  <a:cs typeface="Times New Roman" pitchFamily="18" charset="0"/>
                </a:rPr>
                <a:t>ả</a:t>
              </a:r>
              <a:r>
                <a:rPr lang="en-US" sz="2900" b="1" kern="1200" dirty="0">
                  <a:solidFill>
                    <a:schemeClr val="tx1"/>
                  </a:solidFill>
                  <a:latin typeface="Times New Roman" pitchFamily="18" charset="0"/>
                  <a:cs typeface="Times New Roman" pitchFamily="18" charset="0"/>
                </a:rPr>
                <a:t> </a:t>
              </a:r>
              <a:r>
                <a:rPr lang="vi-VN" sz="2900" b="1" kern="1200" dirty="0">
                  <a:solidFill>
                    <a:schemeClr val="tx1"/>
                  </a:solidFill>
                  <a:latin typeface="Times New Roman" pitchFamily="18" charset="0"/>
                  <a:cs typeface="Times New Roman" pitchFamily="18" charset="0"/>
                </a:rPr>
                <a:t>đ</a:t>
              </a:r>
              <a:r>
                <a:rPr lang="en-US" sz="2900" b="1" kern="1200" dirty="0" err="1">
                  <a:solidFill>
                    <a:schemeClr val="tx1"/>
                  </a:solidFill>
                  <a:latin typeface="Times New Roman" pitchFamily="18" charset="0"/>
                  <a:cs typeface="Times New Roman" pitchFamily="18" charset="0"/>
                </a:rPr>
                <a:t>ang</a:t>
              </a:r>
              <a:r>
                <a:rPr lang="en-US" sz="2900" b="1" kern="1200" dirty="0">
                  <a:solidFill>
                    <a:schemeClr val="tx1"/>
                  </a:solidFill>
                  <a:latin typeface="Times New Roman" pitchFamily="18" charset="0"/>
                  <a:cs typeface="Times New Roman" pitchFamily="18" charset="0"/>
                </a:rPr>
                <a:t> </a:t>
              </a:r>
              <a:r>
                <a:rPr lang="en-US" sz="2900" b="1" kern="1200" dirty="0" err="1">
                  <a:solidFill>
                    <a:schemeClr val="tx1"/>
                  </a:solidFill>
                  <a:latin typeface="Times New Roman" pitchFamily="18" charset="0"/>
                  <a:cs typeface="Times New Roman" pitchFamily="18" charset="0"/>
                </a:rPr>
                <a:t>nh</a:t>
              </a:r>
              <a:r>
                <a:rPr lang="vi-VN" sz="2900" b="1" kern="1200" dirty="0">
                  <a:solidFill>
                    <a:schemeClr val="tx1"/>
                  </a:solidFill>
                  <a:latin typeface="Times New Roman" pitchFamily="18" charset="0"/>
                  <a:cs typeface="Times New Roman" pitchFamily="18" charset="0"/>
                </a:rPr>
                <a:t>à</a:t>
              </a:r>
              <a:r>
                <a:rPr lang="en-US" sz="2900" b="1" kern="1200" dirty="0">
                  <a:solidFill>
                    <a:schemeClr val="tx1"/>
                  </a:solidFill>
                  <a:latin typeface="Times New Roman" pitchFamily="18" charset="0"/>
                  <a:cs typeface="Times New Roman" pitchFamily="18" charset="0"/>
                </a:rPr>
                <a:t>u b</a:t>
              </a:r>
              <a:r>
                <a:rPr lang="vi-VN" sz="2900" b="1" kern="1200" dirty="0">
                  <a:solidFill>
                    <a:schemeClr val="tx1"/>
                  </a:solidFill>
                  <a:latin typeface="Times New Roman" pitchFamily="18" charset="0"/>
                  <a:cs typeface="Times New Roman" pitchFamily="18" charset="0"/>
                </a:rPr>
                <a:t>ột</a:t>
              </a:r>
            </a:p>
          </p:txBody>
        </p:sp>
      </p:grpSp>
      <p:grpSp>
        <p:nvGrpSpPr>
          <p:cNvPr id="15" name="Group 14"/>
          <p:cNvGrpSpPr/>
          <p:nvPr/>
        </p:nvGrpSpPr>
        <p:grpSpPr>
          <a:xfrm>
            <a:off x="1319052" y="1366238"/>
            <a:ext cx="1788952" cy="3793578"/>
            <a:chOff x="1331640" y="1372876"/>
            <a:chExt cx="1788952" cy="3793578"/>
          </a:xfrm>
        </p:grpSpPr>
        <p:sp>
          <p:nvSpPr>
            <p:cNvPr id="9" name="Rounded Rectangle 8"/>
            <p:cNvSpPr/>
            <p:nvPr/>
          </p:nvSpPr>
          <p:spPr>
            <a:xfrm>
              <a:off x="1331640" y="1372876"/>
              <a:ext cx="1788951" cy="1341120"/>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1331640" y="2674764"/>
              <a:ext cx="1788952" cy="2491690"/>
            </a:xfrm>
            <a:custGeom>
              <a:avLst/>
              <a:gdLst>
                <a:gd name="connsiteX0" fmla="*/ 187840 w 1788951"/>
                <a:gd name="connsiteY0" fmla="*/ 0 h 2491689"/>
                <a:gd name="connsiteX1" fmla="*/ 1601111 w 1788951"/>
                <a:gd name="connsiteY1" fmla="*/ 0 h 2491689"/>
                <a:gd name="connsiteX2" fmla="*/ 1788951 w 1788951"/>
                <a:gd name="connsiteY2" fmla="*/ 187840 h 2491689"/>
                <a:gd name="connsiteX3" fmla="*/ 1788951 w 1788951"/>
                <a:gd name="connsiteY3" fmla="*/ 2491689 h 2491689"/>
                <a:gd name="connsiteX4" fmla="*/ 1788951 w 1788951"/>
                <a:gd name="connsiteY4" fmla="*/ 2491689 h 2491689"/>
                <a:gd name="connsiteX5" fmla="*/ 0 w 1788951"/>
                <a:gd name="connsiteY5" fmla="*/ 2491689 h 2491689"/>
                <a:gd name="connsiteX6" fmla="*/ 0 w 1788951"/>
                <a:gd name="connsiteY6" fmla="*/ 2491689 h 2491689"/>
                <a:gd name="connsiteX7" fmla="*/ 0 w 1788951"/>
                <a:gd name="connsiteY7" fmla="*/ 187840 h 2491689"/>
                <a:gd name="connsiteX8" fmla="*/ 187840 w 1788951"/>
                <a:gd name="connsiteY8" fmla="*/ 0 h 249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491689">
                  <a:moveTo>
                    <a:pt x="1601111" y="2491689"/>
                  </a:moveTo>
                  <a:lnTo>
                    <a:pt x="187840" y="2491689"/>
                  </a:lnTo>
                  <a:cubicBezTo>
                    <a:pt x="84099" y="2491689"/>
                    <a:pt x="0" y="2407590"/>
                    <a:pt x="0" y="2303849"/>
                  </a:cubicBezTo>
                  <a:lnTo>
                    <a:pt x="0" y="0"/>
                  </a:lnTo>
                  <a:lnTo>
                    <a:pt x="0" y="0"/>
                  </a:lnTo>
                  <a:lnTo>
                    <a:pt x="1788951" y="0"/>
                  </a:lnTo>
                  <a:lnTo>
                    <a:pt x="1788951" y="0"/>
                  </a:lnTo>
                  <a:lnTo>
                    <a:pt x="1788951" y="2303849"/>
                  </a:lnTo>
                  <a:cubicBezTo>
                    <a:pt x="1788951" y="2407590"/>
                    <a:pt x="1704852" y="2491689"/>
                    <a:pt x="1601111" y="2491689"/>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705" tIns="170689" rIns="225704" bIns="225704" numCol="1" spcCol="1270" anchor="t" anchorCtr="0">
              <a:noAutofit/>
            </a:bodyPr>
            <a:lstStyle/>
            <a:p>
              <a:pPr lvl="0" algn="ctr" defTabSz="1066800">
                <a:lnSpc>
                  <a:spcPct val="90000"/>
                </a:lnSpc>
                <a:spcBef>
                  <a:spcPct val="0"/>
                </a:spcBef>
                <a:spcAft>
                  <a:spcPct val="35000"/>
                </a:spcAft>
              </a:pPr>
              <a:r>
                <a:rPr lang="en-US" sz="2400" b="1" kern="1200" dirty="0">
                  <a:solidFill>
                    <a:srgbClr val="7030A0"/>
                  </a:solidFill>
                  <a:latin typeface="Times New Roman" pitchFamily="18" charset="0"/>
                  <a:cs typeface="Times New Roman" pitchFamily="18" charset="0"/>
                </a:rPr>
                <a:t>1.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ị</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ả</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ọ</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ậu</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kh</a:t>
              </a:r>
              <a:r>
                <a:rPr lang="vi-VN" sz="2400" b="1" kern="1200" dirty="0">
                  <a:solidFill>
                    <a:srgbClr val="7030A0"/>
                  </a:solidFill>
                  <a:latin typeface="Times New Roman" pitchFamily="18" charset="0"/>
                  <a:cs typeface="Times New Roman" pitchFamily="18" charset="0"/>
                </a:rPr>
                <a:t>ô</a:t>
              </a:r>
              <a:r>
                <a:rPr lang="en-US" sz="2400" b="1" kern="1200" dirty="0" err="1">
                  <a:solidFill>
                    <a:srgbClr val="7030A0"/>
                  </a:solidFill>
                  <a:latin typeface="Times New Roman" pitchFamily="18" charset="0"/>
                  <a:cs typeface="Times New Roman" pitchFamily="18" charset="0"/>
                </a:rPr>
                <a:t>ng</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ề</a:t>
              </a:r>
              <a:r>
                <a:rPr lang="en-US" sz="2400" b="1" kern="1200" dirty="0">
                  <a:solidFill>
                    <a:srgbClr val="7030A0"/>
                  </a:solidFill>
                  <a:latin typeface="Times New Roman" pitchFamily="18" charset="0"/>
                  <a:cs typeface="Times New Roman" pitchFamily="18" charset="0"/>
                </a:rPr>
                <a:t> </a:t>
              </a:r>
              <a:r>
                <a:rPr lang="vi-VN" sz="2400" b="1" kern="1200" dirty="0">
                  <a:solidFill>
                    <a:srgbClr val="7030A0"/>
                  </a:solidFill>
                  <a:latin typeface="Times New Roman" pitchFamily="18" charset="0"/>
                  <a:cs typeface="Times New Roman" pitchFamily="18" charset="0"/>
                </a:rPr>
                <a:t>được</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à</a:t>
              </a:r>
              <a:r>
                <a:rPr lang="en-US" sz="2400" b="1" kern="1200" dirty="0">
                  <a:solidFill>
                    <a:srgbClr val="7030A0"/>
                  </a:solidFill>
                  <a:latin typeface="Times New Roman" pitchFamily="18" charset="0"/>
                  <a:cs typeface="Times New Roman" pitchFamily="18" charset="0"/>
                </a:rPr>
                <a:t> bi</a:t>
              </a:r>
              <a:r>
                <a:rPr lang="vi-VN" sz="2400" b="1" kern="1200" dirty="0">
                  <a:solidFill>
                    <a:srgbClr val="7030A0"/>
                  </a:solidFill>
                  <a:latin typeface="Times New Roman" pitchFamily="18" charset="0"/>
                  <a:cs typeface="Times New Roman" pitchFamily="18" charset="0"/>
                </a:rPr>
                <a:t>ến</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th</a:t>
              </a:r>
              <a:r>
                <a:rPr lang="vi-VN" sz="2400" b="1" kern="1200" dirty="0">
                  <a:solidFill>
                    <a:srgbClr val="7030A0"/>
                  </a:solidFill>
                  <a:latin typeface="Times New Roman" pitchFamily="18" charset="0"/>
                  <a:cs typeface="Times New Roman" pitchFamily="18" charset="0"/>
                </a:rPr>
                <a:t>ành</a:t>
              </a:r>
              <a:r>
                <a:rPr lang="en-US" sz="2400" b="1" kern="1200" dirty="0">
                  <a:solidFill>
                    <a:srgbClr val="7030A0"/>
                  </a:solidFill>
                  <a:latin typeface="Times New Roman" pitchFamily="18" charset="0"/>
                  <a:cs typeface="Times New Roman" pitchFamily="18" charset="0"/>
                </a:rPr>
                <a:t> con r</a:t>
              </a:r>
              <a:r>
                <a:rPr lang="vi-VN" sz="2400" b="1" kern="1200" dirty="0">
                  <a:solidFill>
                    <a:srgbClr val="7030A0"/>
                  </a:solidFill>
                  <a:latin typeface="Times New Roman" pitchFamily="18" charset="0"/>
                  <a:cs typeface="Times New Roman" pitchFamily="18" charset="0"/>
                </a:rPr>
                <a:t>ùa</a:t>
              </a:r>
            </a:p>
          </p:txBody>
        </p:sp>
        <p:pic>
          <p:nvPicPr>
            <p:cNvPr id="6" name="Picture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448" y="1399652"/>
              <a:ext cx="700584" cy="495252"/>
            </a:xfrm>
            <a:prstGeom prst="rect">
              <a:avLst/>
            </a:prstGeom>
          </p:spPr>
        </p:pic>
      </p:grpSp>
    </p:spTree>
    <p:custDataLst>
      <p:tags r:id="rId1"/>
    </p:custDataLst>
    <p:extLst>
      <p:ext uri="{BB962C8B-B14F-4D97-AF65-F5344CB8AC3E}">
        <p14:creationId xmlns:p14="http://schemas.microsoft.com/office/powerpoint/2010/main" val="73041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10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3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ung.wav"/>
                                        </p:tgtEl>
                                      </p:cMediaNode>
                                    </p:audio>
                                  </p:subTnLst>
                                </p:cTn>
                              </p:par>
                            </p:childTnLst>
                          </p:cTn>
                        </p:par>
                        <p:par>
                          <p:cTn id="8" fill="hold">
                            <p:stCondLst>
                              <p:cond delay="3300"/>
                            </p:stCondLst>
                            <p:childTnLst>
                              <p:par>
                                <p:cTn id="9" presetID="6" presetClass="exit" presetSubtype="32" fill="hold" nodeType="afterEffect">
                                  <p:stCondLst>
                                    <p:cond delay="0"/>
                                  </p:stCondLst>
                                  <p:childTnLst>
                                    <p:animEffect transition="out" filter="circle(out)">
                                      <p:cBhvr>
                                        <p:cTn id="10" dur="2000"/>
                                        <p:tgtEl>
                                          <p:spTgt spid="28"/>
                                        </p:tgtEl>
                                      </p:cBhvr>
                                    </p:animEffect>
                                    <p:set>
                                      <p:cBhvr>
                                        <p:cTn id="1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afterEffect">
                                  <p:stCondLst>
                                    <p:cond delay="110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36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6" name="bomb.wav"/>
                                        </p:tgtEl>
                                      </p:cMediaNode>
                                    </p:audio>
                                  </p:subTnLst>
                                </p:cTn>
                              </p:par>
                            </p:childTnLst>
                          </p:cTn>
                        </p:par>
                        <p:par>
                          <p:cTn id="18" fill="hold">
                            <p:stCondLst>
                              <p:cond delay="4700"/>
                            </p:stCondLst>
                            <p:childTnLst>
                              <p:par>
                                <p:cTn id="19" presetID="6" presetClass="exit" presetSubtype="32" fill="hold" nodeType="afterEffect">
                                  <p:stCondLst>
                                    <p:cond delay="0"/>
                                  </p:stCondLst>
                                  <p:childTnLst>
                                    <p:animEffect transition="out" filter="circle(out)">
                                      <p:cBhvr>
                                        <p:cTn id="20" dur="2000"/>
                                        <p:tgtEl>
                                          <p:spTgt spid="29"/>
                                        </p:tgtEl>
                                      </p:cBhvr>
                                    </p:animEffect>
                                    <p:set>
                                      <p:cBhvr>
                                        <p:cTn id="2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602" y="4951807"/>
            <a:ext cx="1345758" cy="126809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542" y="5032160"/>
            <a:ext cx="1452298" cy="106649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0941" y="5073052"/>
            <a:ext cx="1440160" cy="1025599"/>
          </a:xfrm>
          <a:prstGeom prst="rect">
            <a:avLst/>
          </a:prstGeom>
        </p:spPr>
      </p:pic>
      <p:sp>
        <p:nvSpPr>
          <p:cNvPr id="7" name="Rectangle 6"/>
          <p:cNvSpPr/>
          <p:nvPr/>
        </p:nvSpPr>
        <p:spPr>
          <a:xfrm>
            <a:off x="1581239"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403648" y="1826563"/>
            <a:ext cx="1992499" cy="2826573"/>
            <a:chOff x="1403648" y="1826563"/>
            <a:chExt cx="1992499" cy="2826573"/>
          </a:xfrm>
        </p:grpSpPr>
        <p:sp>
          <p:nvSpPr>
            <p:cNvPr id="8" name="Rectangle 7"/>
            <p:cNvSpPr/>
            <p:nvPr/>
          </p:nvSpPr>
          <p:spPr>
            <a:xfrm>
              <a:off x="1403648" y="1826563"/>
              <a:ext cx="1992499" cy="1387871"/>
            </a:xfrm>
            <a:prstGeom prst="rect">
              <a:avLst/>
            </a:prstGeom>
            <a:blipFill>
              <a:blip r:embed="rId11">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403648" y="3214433"/>
              <a:ext cx="1992499" cy="143870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rgbClr val="FF0000"/>
                  </a:solidFill>
                  <a:latin typeface="Times New Roman" pitchFamily="18" charset="0"/>
                  <a:cs typeface="Times New Roman" pitchFamily="18" charset="0"/>
                </a:rPr>
                <a:t>1.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ị</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hai</a:t>
              </a:r>
              <a:r>
                <a:rPr lang="en-US" sz="2400" b="1" kern="1200" dirty="0">
                  <a:solidFill>
                    <a:srgbClr val="FF0000"/>
                  </a:solidFill>
                  <a:latin typeface="Times New Roman" pitchFamily="18" charset="0"/>
                  <a:cs typeface="Times New Roman" pitchFamily="18" charset="0"/>
                </a:rPr>
                <a:t> </a:t>
              </a:r>
              <a:r>
                <a:rPr lang="vi-VN" sz="2400" b="1" kern="1200" dirty="0">
                  <a:solidFill>
                    <a:srgbClr val="FF0000"/>
                  </a:solidFill>
                  <a:latin typeface="Times New Roman" pitchFamily="18" charset="0"/>
                  <a:cs typeface="Times New Roman" pitchFamily="18" charset="0"/>
                </a:rPr>
                <a:t>đ</a:t>
              </a:r>
              <a:r>
                <a:rPr lang="en-US" sz="2400" b="1" kern="1200" dirty="0" err="1">
                  <a:solidFill>
                    <a:srgbClr val="FF0000"/>
                  </a:solidFill>
                  <a:latin typeface="Times New Roman" pitchFamily="18" charset="0"/>
                  <a:cs typeface="Times New Roman" pitchFamily="18" charset="0"/>
                </a:rPr>
                <a:t>ang</a:t>
              </a:r>
              <a:r>
                <a:rPr lang="en-US" sz="2400" b="1" kern="1200" dirty="0">
                  <a:solidFill>
                    <a:srgbClr val="FF0000"/>
                  </a:solidFill>
                  <a:latin typeface="Times New Roman" pitchFamily="18" charset="0"/>
                  <a:cs typeface="Times New Roman" pitchFamily="18" charset="0"/>
                </a:rPr>
                <a:t> c</a:t>
              </a:r>
              <a:r>
                <a:rPr lang="vi-VN" sz="2400" b="1" kern="1200" dirty="0">
                  <a:solidFill>
                    <a:srgbClr val="FF0000"/>
                  </a:solidFill>
                  <a:latin typeface="Times New Roman" pitchFamily="18" charset="0"/>
                  <a:cs typeface="Times New Roman" pitchFamily="18" charset="0"/>
                </a:rPr>
                <a:t>ọ</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ậu</a:t>
              </a:r>
            </a:p>
          </p:txBody>
        </p:sp>
      </p:grpSp>
      <p:sp>
        <p:nvSpPr>
          <p:cNvPr id="10" name="Freeform 9"/>
          <p:cNvSpPr/>
          <p:nvPr/>
        </p:nvSpPr>
        <p:spPr>
          <a:xfrm>
            <a:off x="-372457"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1" name="Rectangle 10"/>
          <p:cNvSpPr/>
          <p:nvPr/>
        </p:nvSpPr>
        <p:spPr>
          <a:xfrm>
            <a:off x="3916398"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3707904" y="1826563"/>
            <a:ext cx="2023403" cy="2826573"/>
            <a:chOff x="3707904" y="1826563"/>
            <a:chExt cx="2023403" cy="2826573"/>
          </a:xfrm>
        </p:grpSpPr>
        <p:sp>
          <p:nvSpPr>
            <p:cNvPr id="12" name="Rectangle 11"/>
            <p:cNvSpPr/>
            <p:nvPr/>
          </p:nvSpPr>
          <p:spPr>
            <a:xfrm>
              <a:off x="3707904" y="1826563"/>
              <a:ext cx="2023403" cy="1387871"/>
            </a:xfrm>
            <a:prstGeom prst="rect">
              <a:avLst/>
            </a:prstGeom>
            <a:blipFill>
              <a:blip r:embed="rId1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707904" y="3214434"/>
              <a:ext cx="2023403" cy="1438702"/>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 </a:t>
              </a:r>
              <a:r>
                <a:rPr lang="en-US" sz="2400" b="1" kern="1200" dirty="0" err="1">
                  <a:solidFill>
                    <a:schemeClr val="tx1"/>
                  </a:solidFill>
                  <a:latin typeface="Times New Roman" pitchFamily="18" charset="0"/>
                  <a:cs typeface="Times New Roman" pitchFamily="18" charset="0"/>
                </a:rPr>
                <a:t>Ch</a:t>
              </a:r>
              <a:r>
                <a:rPr lang="vi-VN" sz="2400" b="1" kern="1200" dirty="0">
                  <a:solidFill>
                    <a:schemeClr val="tx1"/>
                  </a:solidFill>
                  <a:latin typeface="Times New Roman" pitchFamily="18" charset="0"/>
                  <a:cs typeface="Times New Roman" pitchFamily="18" charset="0"/>
                </a:rPr>
                <a:t>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hai</a:t>
              </a:r>
              <a:r>
                <a:rPr lang="en-US" sz="2400" b="1" kern="1200" dirty="0">
                  <a:solidFill>
                    <a:schemeClr val="tx1"/>
                  </a:solidFill>
                  <a:latin typeface="Times New Roman" pitchFamily="18" charset="0"/>
                  <a:cs typeface="Times New Roman" pitchFamily="18" charset="0"/>
                </a:rPr>
                <a:t> </a:t>
              </a:r>
              <a:r>
                <a:rPr lang="vi-VN" sz="2400" b="1" kern="1200" dirty="0">
                  <a:solidFill>
                    <a:schemeClr val="tx1"/>
                  </a:solidFill>
                  <a:latin typeface="Times New Roman" pitchFamily="18" charset="0"/>
                  <a:cs typeface="Times New Roman" pitchFamily="18" charset="0"/>
                </a:rPr>
                <a:t>đ</a:t>
              </a:r>
              <a:r>
                <a:rPr lang="en-US" sz="2400" b="1" kern="1200" dirty="0" err="1">
                  <a:solidFill>
                    <a:schemeClr val="tx1"/>
                  </a:solidFill>
                  <a:latin typeface="Times New Roman" pitchFamily="18" charset="0"/>
                  <a:cs typeface="Times New Roman" pitchFamily="18" charset="0"/>
                </a:rPr>
                <a:t>ang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a:t>
              </a:r>
              <a:r>
                <a:rPr lang="vi-VN" sz="2400" b="1" kern="1200" dirty="0">
                  <a:solidFill>
                    <a:schemeClr val="tx1"/>
                  </a:solidFill>
                  <a:latin typeface="Times New Roman" pitchFamily="18" charset="0"/>
                  <a:cs typeface="Times New Roman" pitchFamily="18" charset="0"/>
                </a:rPr>
                <a:t>àu</a:t>
              </a:r>
              <a:r>
                <a:rPr lang="en-US" sz="2400" b="1" kern="1200" dirty="0">
                  <a:solidFill>
                    <a:schemeClr val="tx1"/>
                  </a:solidFill>
                  <a:latin typeface="Times New Roman" pitchFamily="18" charset="0"/>
                  <a:cs typeface="Times New Roman" pitchFamily="18" charset="0"/>
                </a:rPr>
                <a:t> b</a:t>
              </a:r>
              <a:r>
                <a:rPr lang="vi-VN" sz="2400" b="1" kern="1200" dirty="0">
                  <a:solidFill>
                    <a:schemeClr val="tx1"/>
                  </a:solidFill>
                  <a:latin typeface="Times New Roman" pitchFamily="18" charset="0"/>
                  <a:cs typeface="Times New Roman" pitchFamily="18" charset="0"/>
                </a:rPr>
                <a:t>ột</a:t>
              </a:r>
            </a:p>
          </p:txBody>
        </p:sp>
      </p:grpSp>
      <p:sp>
        <p:nvSpPr>
          <p:cNvPr id="14" name="Freeform 13"/>
          <p:cNvSpPr/>
          <p:nvPr/>
        </p:nvSpPr>
        <p:spPr>
          <a:xfrm>
            <a:off x="1762730"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8" name="Freeform 17"/>
          <p:cNvSpPr/>
          <p:nvPr/>
        </p:nvSpPr>
        <p:spPr>
          <a:xfrm>
            <a:off x="3897918"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grpSp>
        <p:nvGrpSpPr>
          <p:cNvPr id="20" name="Group 19"/>
          <p:cNvGrpSpPr/>
          <p:nvPr/>
        </p:nvGrpSpPr>
        <p:grpSpPr>
          <a:xfrm>
            <a:off x="6061084" y="1772816"/>
            <a:ext cx="2056044" cy="2880320"/>
            <a:chOff x="6061084" y="1772816"/>
            <a:chExt cx="2056044" cy="2880320"/>
          </a:xfrm>
        </p:grpSpPr>
        <p:grpSp>
          <p:nvGrpSpPr>
            <p:cNvPr id="19" name="Group 18"/>
            <p:cNvGrpSpPr/>
            <p:nvPr/>
          </p:nvGrpSpPr>
          <p:grpSpPr>
            <a:xfrm>
              <a:off x="6061084" y="1826563"/>
              <a:ext cx="2056044" cy="2826573"/>
              <a:chOff x="6061084" y="1826563"/>
              <a:chExt cx="2056044" cy="2826573"/>
            </a:xfrm>
          </p:grpSpPr>
          <p:sp>
            <p:nvSpPr>
              <p:cNvPr id="16" name="Rectangle 15"/>
              <p:cNvSpPr/>
              <p:nvPr/>
            </p:nvSpPr>
            <p:spPr>
              <a:xfrm>
                <a:off x="6084168" y="1826563"/>
                <a:ext cx="2032960" cy="1387871"/>
              </a:xfrm>
              <a:prstGeom prst="rect">
                <a:avLst/>
              </a:prstGeom>
              <a:blipFill>
                <a:blip r:embed="rId1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6061084" y="3179393"/>
                <a:ext cx="2032960" cy="147374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b="1" kern="1200" dirty="0">
                    <a:solidFill>
                      <a:srgbClr val="FFFF00"/>
                    </a:solidFill>
                    <a:latin typeface="Times New Roman" pitchFamily="18" charset="0"/>
                    <a:cs typeface="Times New Roman" pitchFamily="18" charset="0"/>
                  </a:rPr>
                  <a:t>3.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ị</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hai</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a:t>
                </a:r>
                <a:r>
                  <a:rPr lang="en-US" b="1" kern="1200" dirty="0" err="1">
                    <a:solidFill>
                      <a:srgbClr val="FFFF00"/>
                    </a:solidFill>
                    <a:latin typeface="Times New Roman" pitchFamily="18" charset="0"/>
                    <a:cs typeface="Times New Roman" pitchFamily="18" charset="0"/>
                  </a:rPr>
                  <a:t>ang</a:t>
                </a:r>
                <a:r>
                  <a:rPr lang="en-US" b="1" kern="1200"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s</a:t>
                </a:r>
                <a:r>
                  <a:rPr lang="en-US" b="1" kern="1200" dirty="0">
                    <a:solidFill>
                      <a:srgbClr val="FFFF00"/>
                    </a:solidFill>
                    <a:latin typeface="Times New Roman" pitchFamily="18" charset="0"/>
                    <a:cs typeface="Times New Roman" pitchFamily="18" charset="0"/>
                  </a:rPr>
                  <a:t>e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ỉ</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kh</a:t>
                </a:r>
                <a:r>
                  <a:rPr lang="vi-VN" b="1" kern="1200" dirty="0">
                    <a:solidFill>
                      <a:srgbClr val="FFFF00"/>
                    </a:solidFill>
                    <a:latin typeface="Times New Roman" pitchFamily="18" charset="0"/>
                    <a:cs typeface="Times New Roman" pitchFamily="18" charset="0"/>
                  </a:rPr>
                  <a:t>ô</a:t>
                </a:r>
                <a:r>
                  <a:rPr lang="en-US" b="1" kern="1200" dirty="0" err="1">
                    <a:solidFill>
                      <a:srgbClr val="FFFF00"/>
                    </a:solidFill>
                    <a:latin typeface="Times New Roman" pitchFamily="18" charset="0"/>
                    <a:cs typeface="Times New Roman" pitchFamily="18" charset="0"/>
                  </a:rPr>
                  <a:t>ng</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ề</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được</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à</a:t>
                </a:r>
                <a:r>
                  <a:rPr lang="en-US" b="1" kern="1200" dirty="0">
                    <a:solidFill>
                      <a:srgbClr val="FFFF00"/>
                    </a:solidFill>
                    <a:latin typeface="Times New Roman" pitchFamily="18" charset="0"/>
                    <a:cs typeface="Times New Roman" pitchFamily="18" charset="0"/>
                  </a:rPr>
                  <a:t> bi</a:t>
                </a:r>
                <a:r>
                  <a:rPr lang="vi-VN" b="1" kern="1200" dirty="0">
                    <a:solidFill>
                      <a:srgbClr val="FFFF00"/>
                    </a:solidFill>
                    <a:latin typeface="Times New Roman" pitchFamily="18" charset="0"/>
                    <a:cs typeface="Times New Roman" pitchFamily="18" charset="0"/>
                  </a:rPr>
                  <a:t>ến</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th</a:t>
                </a:r>
                <a:r>
                  <a:rPr lang="vi-VN" b="1" kern="1200" dirty="0">
                    <a:solidFill>
                      <a:srgbClr val="FFFF00"/>
                    </a:solidFill>
                    <a:latin typeface="Times New Roman" pitchFamily="18" charset="0"/>
                    <a:cs typeface="Times New Roman" pitchFamily="18" charset="0"/>
                  </a:rPr>
                  <a:t>ành</a:t>
                </a:r>
                <a:r>
                  <a:rPr lang="en-US" b="1" kern="1200" dirty="0">
                    <a:solidFill>
                      <a:srgbClr val="FFFF00"/>
                    </a:solidFill>
                    <a:latin typeface="Times New Roman" pitchFamily="18" charset="0"/>
                    <a:cs typeface="Times New Roman" pitchFamily="18" charset="0"/>
                  </a:rPr>
                  <a:t> con </a:t>
                </a:r>
                <a:r>
                  <a:rPr lang="en-US" b="1" kern="1200" dirty="0" err="1">
                    <a:solidFill>
                      <a:srgbClr val="FFFF00"/>
                    </a:solidFill>
                    <a:latin typeface="Times New Roman" pitchFamily="18" charset="0"/>
                    <a:cs typeface="Times New Roman" pitchFamily="18" charset="0"/>
                  </a:rPr>
                  <a:t>nh</a:t>
                </a:r>
                <a:r>
                  <a:rPr lang="vi-VN" b="1" kern="1200" dirty="0">
                    <a:solidFill>
                      <a:srgbClr val="FFFF00"/>
                    </a:solidFill>
                    <a:latin typeface="Times New Roman" pitchFamily="18" charset="0"/>
                    <a:cs typeface="Times New Roman" pitchFamily="18" charset="0"/>
                  </a:rPr>
                  <a:t>ện</a:t>
                </a:r>
              </a:p>
            </p:txBody>
          </p:sp>
        </p:grpSp>
        <p:pic>
          <p:nvPicPr>
            <p:cNvPr id="3" name="Picture 2"/>
            <p:cNvPicPr>
              <a:picLocks noChangeAspect="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rot="3451642">
              <a:off x="6656768" y="1772816"/>
              <a:ext cx="887760" cy="887760"/>
            </a:xfrm>
            <a:prstGeom prst="rect">
              <a:avLst/>
            </a:prstGeom>
          </p:spPr>
        </p:pic>
      </p:grpSp>
      <p:sp>
        <p:nvSpPr>
          <p:cNvPr id="25" name="Rectangle 24"/>
          <p:cNvSpPr/>
          <p:nvPr/>
        </p:nvSpPr>
        <p:spPr>
          <a:xfrm>
            <a:off x="430151" y="18864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4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4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37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37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ung.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074" y="1037543"/>
            <a:ext cx="1570144" cy="157014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702" y="2823078"/>
            <a:ext cx="1264905" cy="102559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074" y="4711092"/>
            <a:ext cx="1440160" cy="1025599"/>
          </a:xfrm>
          <a:prstGeom prst="rect">
            <a:avLst/>
          </a:prstGeom>
        </p:spPr>
      </p:pic>
      <p:pic>
        <p:nvPicPr>
          <p:cNvPr id="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70684" y="550909"/>
            <a:ext cx="8568952" cy="646331"/>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út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40" name="Group 39"/>
          <p:cNvGrpSpPr/>
          <p:nvPr/>
        </p:nvGrpSpPr>
        <p:grpSpPr>
          <a:xfrm>
            <a:off x="2195736" y="1340768"/>
            <a:ext cx="2847128" cy="1281573"/>
            <a:chOff x="2195736" y="1340768"/>
            <a:chExt cx="2847128" cy="1281573"/>
          </a:xfrm>
        </p:grpSpPr>
        <p:sp>
          <p:nvSpPr>
            <p:cNvPr id="8" name="Donut 7"/>
            <p:cNvSpPr/>
            <p:nvPr/>
          </p:nvSpPr>
          <p:spPr>
            <a:xfrm>
              <a:off x="3953631" y="1441579"/>
              <a:ext cx="1089233" cy="1032638"/>
            </a:xfrm>
            <a:prstGeom prst="donut">
              <a:avLst>
                <a:gd name="adj" fmla="val 11010"/>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2195736" y="1340768"/>
              <a:ext cx="1893085" cy="1281573"/>
            </a:xfrm>
            <a:prstGeom prst="rect">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4078950" y="1553179"/>
              <a:ext cx="812344" cy="794653"/>
            </a:xfrm>
            <a:custGeom>
              <a:avLst/>
              <a:gdLst>
                <a:gd name="connsiteX0" fmla="*/ 0 w 812344"/>
                <a:gd name="connsiteY0" fmla="*/ 397327 h 794653"/>
                <a:gd name="connsiteX1" fmla="*/ 406172 w 812344"/>
                <a:gd name="connsiteY1" fmla="*/ 0 h 794653"/>
                <a:gd name="connsiteX2" fmla="*/ 812344 w 812344"/>
                <a:gd name="connsiteY2" fmla="*/ 397327 h 794653"/>
                <a:gd name="connsiteX3" fmla="*/ 406172 w 812344"/>
                <a:gd name="connsiteY3" fmla="*/ 794654 h 794653"/>
                <a:gd name="connsiteX4" fmla="*/ 0 w 812344"/>
                <a:gd name="connsiteY4" fmla="*/ 397327 h 79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4" h="794653">
                  <a:moveTo>
                    <a:pt x="0" y="397327"/>
                  </a:moveTo>
                  <a:cubicBezTo>
                    <a:pt x="0" y="177889"/>
                    <a:pt x="181849" y="0"/>
                    <a:pt x="406172" y="0"/>
                  </a:cubicBezTo>
                  <a:cubicBezTo>
                    <a:pt x="630495" y="0"/>
                    <a:pt x="812344" y="177889"/>
                    <a:pt x="812344" y="397327"/>
                  </a:cubicBezTo>
                  <a:cubicBezTo>
                    <a:pt x="812344" y="616765"/>
                    <a:pt x="630495" y="794654"/>
                    <a:pt x="406172" y="794654"/>
                  </a:cubicBezTo>
                  <a:cubicBezTo>
                    <a:pt x="181849" y="794654"/>
                    <a:pt x="0" y="616765"/>
                    <a:pt x="0" y="397327"/>
                  </a:cubicBezTo>
                  <a:close/>
                </a:path>
              </a:pathLst>
            </a:custGeom>
            <a:solidFill>
              <a:srgbClr val="FF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965" tIns="116374" rIns="118965" bIns="116374" numCol="1" spcCol="1270" anchor="ctr" anchorCtr="0">
              <a:noAutofit/>
            </a:bodyPr>
            <a:lstStyle/>
            <a:p>
              <a:pPr lvl="0" algn="ctr" defTabSz="1555750">
                <a:lnSpc>
                  <a:spcPct val="90000"/>
                </a:lnSpc>
                <a:spcBef>
                  <a:spcPct val="0"/>
                </a:spcBef>
                <a:spcAft>
                  <a:spcPct val="35000"/>
                </a:spcAft>
              </a:pPr>
              <a:r>
                <a:rPr lang="en-US" sz="6600" b="1" kern="1200" dirty="0">
                  <a:latin typeface="Times New Roman" pitchFamily="18" charset="0"/>
                  <a:cs typeface="Times New Roman" pitchFamily="18" charset="0"/>
                </a:rPr>
                <a:t>1</a:t>
              </a:r>
              <a:endParaRPr lang="vi-VN" sz="6600" b="1" kern="1200" dirty="0">
                <a:latin typeface="Times New Roman" pitchFamily="18" charset="0"/>
                <a:cs typeface="Times New Roman" pitchFamily="18" charset="0"/>
              </a:endParaRPr>
            </a:p>
          </p:txBody>
        </p:sp>
      </p:grpSp>
      <p:sp>
        <p:nvSpPr>
          <p:cNvPr id="32" name="Flowchart: Connector 31"/>
          <p:cNvSpPr/>
          <p:nvPr/>
        </p:nvSpPr>
        <p:spPr>
          <a:xfrm>
            <a:off x="4511832" y="2562174"/>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1" name="Group 40"/>
          <p:cNvGrpSpPr/>
          <p:nvPr/>
        </p:nvGrpSpPr>
        <p:grpSpPr>
          <a:xfrm>
            <a:off x="3700845" y="2823603"/>
            <a:ext cx="2887379" cy="1354266"/>
            <a:chOff x="3700845" y="2823603"/>
            <a:chExt cx="2659067" cy="1354266"/>
          </a:xfrm>
        </p:grpSpPr>
        <p:sp>
          <p:nvSpPr>
            <p:cNvPr id="33" name="Donut 32"/>
            <p:cNvSpPr/>
            <p:nvPr/>
          </p:nvSpPr>
          <p:spPr>
            <a:xfrm>
              <a:off x="3700845" y="2955942"/>
              <a:ext cx="970793" cy="987911"/>
            </a:xfrm>
            <a:prstGeom prst="donut">
              <a:avLst>
                <a:gd name="adj" fmla="val 110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4546825" y="2823603"/>
              <a:ext cx="1813087" cy="1354266"/>
            </a:xfrm>
            <a:prstGeom prst="rect">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3783894" y="3064641"/>
              <a:ext cx="757161" cy="770513"/>
            </a:xfrm>
            <a:custGeom>
              <a:avLst/>
              <a:gdLst>
                <a:gd name="connsiteX0" fmla="*/ 0 w 757161"/>
                <a:gd name="connsiteY0" fmla="*/ 385257 h 770513"/>
                <a:gd name="connsiteX1" fmla="*/ 378581 w 757161"/>
                <a:gd name="connsiteY1" fmla="*/ 0 h 770513"/>
                <a:gd name="connsiteX2" fmla="*/ 757162 w 757161"/>
                <a:gd name="connsiteY2" fmla="*/ 385257 h 770513"/>
                <a:gd name="connsiteX3" fmla="*/ 378581 w 757161"/>
                <a:gd name="connsiteY3" fmla="*/ 770514 h 770513"/>
                <a:gd name="connsiteX4" fmla="*/ 0 w 757161"/>
                <a:gd name="connsiteY4" fmla="*/ 385257 h 77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61" h="770513">
                  <a:moveTo>
                    <a:pt x="0" y="385257"/>
                  </a:moveTo>
                  <a:cubicBezTo>
                    <a:pt x="0" y="172485"/>
                    <a:pt x="169496" y="0"/>
                    <a:pt x="378581" y="0"/>
                  </a:cubicBezTo>
                  <a:cubicBezTo>
                    <a:pt x="587666" y="0"/>
                    <a:pt x="757162" y="172485"/>
                    <a:pt x="757162" y="385257"/>
                  </a:cubicBezTo>
                  <a:cubicBezTo>
                    <a:pt x="757162" y="598029"/>
                    <a:pt x="587666" y="770514"/>
                    <a:pt x="378581" y="770514"/>
                  </a:cubicBezTo>
                  <a:cubicBezTo>
                    <a:pt x="169496" y="770514"/>
                    <a:pt x="0" y="598029"/>
                    <a:pt x="0" y="385257"/>
                  </a:cubicBezTo>
                  <a:close/>
                </a:path>
              </a:pathLst>
            </a:custGeom>
            <a:solidFill>
              <a:srgbClr val="FFFF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884" tIns="112839" rIns="110884" bIns="112839" numCol="1" spcCol="1270" anchor="ctr" anchorCtr="0">
              <a:noAutofit/>
            </a:bodyPr>
            <a:lstStyle/>
            <a:p>
              <a:pPr lvl="0" algn="ctr" defTabSz="1422400">
                <a:lnSpc>
                  <a:spcPct val="90000"/>
                </a:lnSpc>
                <a:spcBef>
                  <a:spcPct val="0"/>
                </a:spcBef>
                <a:spcAft>
                  <a:spcPct val="35000"/>
                </a:spcAft>
              </a:pPr>
              <a:r>
                <a:rPr lang="en-US" sz="8000" b="1" kern="1200" dirty="0">
                  <a:latin typeface="Times New Roman" pitchFamily="18" charset="0"/>
                  <a:cs typeface="Times New Roman" pitchFamily="18" charset="0"/>
                </a:rPr>
                <a:t>2</a:t>
              </a:r>
              <a:endParaRPr lang="vi-VN" sz="8000" b="1" kern="1200" dirty="0">
                <a:latin typeface="Times New Roman" pitchFamily="18" charset="0"/>
                <a:cs typeface="Times New Roman" pitchFamily="18" charset="0"/>
              </a:endParaRPr>
            </a:p>
          </p:txBody>
        </p:sp>
      </p:grpSp>
      <p:sp>
        <p:nvSpPr>
          <p:cNvPr id="36" name="Flowchart: Connector 35"/>
          <p:cNvSpPr/>
          <p:nvPr/>
        </p:nvSpPr>
        <p:spPr>
          <a:xfrm>
            <a:off x="4511832" y="4217277"/>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Group 41"/>
          <p:cNvGrpSpPr/>
          <p:nvPr/>
        </p:nvGrpSpPr>
        <p:grpSpPr>
          <a:xfrm>
            <a:off x="2051720" y="4428946"/>
            <a:ext cx="2732914" cy="1370587"/>
            <a:chOff x="2051720" y="4428946"/>
            <a:chExt cx="2732914" cy="1370587"/>
          </a:xfrm>
        </p:grpSpPr>
        <p:sp>
          <p:nvSpPr>
            <p:cNvPr id="37" name="Donut 36"/>
            <p:cNvSpPr/>
            <p:nvPr/>
          </p:nvSpPr>
          <p:spPr>
            <a:xfrm>
              <a:off x="3762692" y="4436753"/>
              <a:ext cx="1021942" cy="1001063"/>
            </a:xfrm>
            <a:prstGeom prst="donut">
              <a:avLst>
                <a:gd name="adj" fmla="val 11010"/>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2051720" y="4428946"/>
              <a:ext cx="1877211" cy="1370587"/>
            </a:xfrm>
            <a:prstGeom prst="rect">
              <a:avLst/>
            </a:prstGeom>
            <a:blipFill>
              <a:blip r:embed="rId13"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3887013" y="4547536"/>
              <a:ext cx="797054" cy="770583"/>
            </a:xfrm>
            <a:custGeom>
              <a:avLst/>
              <a:gdLst>
                <a:gd name="connsiteX0" fmla="*/ 0 w 797054"/>
                <a:gd name="connsiteY0" fmla="*/ 385292 h 770583"/>
                <a:gd name="connsiteX1" fmla="*/ 398527 w 797054"/>
                <a:gd name="connsiteY1" fmla="*/ 0 h 770583"/>
                <a:gd name="connsiteX2" fmla="*/ 797054 w 797054"/>
                <a:gd name="connsiteY2" fmla="*/ 385292 h 770583"/>
                <a:gd name="connsiteX3" fmla="*/ 398527 w 797054"/>
                <a:gd name="connsiteY3" fmla="*/ 770584 h 770583"/>
                <a:gd name="connsiteX4" fmla="*/ 0 w 797054"/>
                <a:gd name="connsiteY4" fmla="*/ 385292 h 77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54" h="770583">
                  <a:moveTo>
                    <a:pt x="0" y="385292"/>
                  </a:moveTo>
                  <a:cubicBezTo>
                    <a:pt x="0" y="172501"/>
                    <a:pt x="178427" y="0"/>
                    <a:pt x="398527" y="0"/>
                  </a:cubicBezTo>
                  <a:cubicBezTo>
                    <a:pt x="618627" y="0"/>
                    <a:pt x="797054" y="172501"/>
                    <a:pt x="797054" y="385292"/>
                  </a:cubicBezTo>
                  <a:cubicBezTo>
                    <a:pt x="797054" y="598083"/>
                    <a:pt x="618627" y="770584"/>
                    <a:pt x="398527" y="770584"/>
                  </a:cubicBezTo>
                  <a:cubicBezTo>
                    <a:pt x="178427" y="770584"/>
                    <a:pt x="0" y="598083"/>
                    <a:pt x="0" y="385292"/>
                  </a:cubicBezTo>
                  <a:close/>
                </a:path>
              </a:pathLst>
            </a:custGeom>
            <a:solidFill>
              <a:srgbClr val="7030A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6726" tIns="112849" rIns="116726" bIns="112849" numCol="1" spcCol="1270" anchor="ctr" anchorCtr="0">
              <a:noAutofit/>
            </a:bodyPr>
            <a:lstStyle/>
            <a:p>
              <a:pPr lvl="0" algn="ctr" defTabSz="1333500">
                <a:lnSpc>
                  <a:spcPct val="90000"/>
                </a:lnSpc>
                <a:spcBef>
                  <a:spcPct val="0"/>
                </a:spcBef>
                <a:spcAft>
                  <a:spcPct val="35000"/>
                </a:spcAft>
              </a:pPr>
              <a:r>
                <a:rPr lang="en-US" sz="7200" b="1" kern="1200" dirty="0">
                  <a:latin typeface="Times New Roman" pitchFamily="18" charset="0"/>
                  <a:cs typeface="Times New Roman" pitchFamily="18" charset="0"/>
                </a:rPr>
                <a:t>3</a:t>
              </a:r>
              <a:endParaRPr lang="vi-VN" sz="7200" b="1" kern="1200"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6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6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7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50" y="0"/>
            <a:ext cx="9096364" cy="6834305"/>
          </a:xfrm>
        </p:spPr>
      </p:pic>
      <p:sp>
        <p:nvSpPr>
          <p:cNvPr id="2" name="Title 1"/>
          <p:cNvSpPr>
            <a:spLocks noGrp="1"/>
          </p:cNvSpPr>
          <p:nvPr>
            <p:ph type="title"/>
            <p:custDataLst>
              <p:tags r:id="rId3"/>
            </p:custDataLst>
          </p:nvPr>
        </p:nvSpPr>
        <p:spPr>
          <a:xfrm>
            <a:off x="565212" y="116632"/>
            <a:ext cx="8229600" cy="853155"/>
          </a:xfrm>
        </p:spPr>
        <p:txBody>
          <a:bodyPr>
            <a:normAutofit/>
          </a:bodyPr>
          <a:lstStyle/>
          <a:p>
            <a:r>
              <a:rPr lang="en-US" sz="3600" b="1" dirty="0">
                <a:solidFill>
                  <a:srgbClr val="FF0000"/>
                </a:solidFill>
                <a:latin typeface="Times New Roman" pitchFamily="18" charset="0"/>
                <a:cs typeface="Times New Roman" pitchFamily="18" charset="0"/>
              </a:rPr>
              <a:t>MỤC ĐÍCH YÊU CẦU</a:t>
            </a:r>
            <a:endParaRPr lang="vi-VN" sz="3600" b="1" dirty="0">
              <a:solidFill>
                <a:srgbClr val="FF0000"/>
              </a:solidFill>
              <a:latin typeface="Times New Roman" pitchFamily="18" charset="0"/>
              <a:cs typeface="Times New Roman" pitchFamily="18" charset="0"/>
            </a:endParaRPr>
          </a:p>
        </p:txBody>
      </p:sp>
      <p:sp>
        <p:nvSpPr>
          <p:cNvPr id="5" name="Title 1"/>
          <p:cNvSpPr txBox="1">
            <a:spLocks/>
          </p:cNvSpPr>
          <p:nvPr>
            <p:custDataLst>
              <p:tags r:id="rId4"/>
            </p:custDataLst>
          </p:nvPr>
        </p:nvSpPr>
        <p:spPr>
          <a:xfrm>
            <a:off x="663059" y="40050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600" b="1" dirty="0">
                <a:solidFill>
                  <a:srgbClr val="0070C0"/>
                </a:solidFill>
                <a:latin typeface="Times New Roman" pitchFamily="18" charset="0"/>
                <a:cs typeface="Times New Roman" pitchFamily="18" charset="0"/>
              </a:rPr>
              <a:t>CHUẨN BỊ</a:t>
            </a:r>
            <a:endParaRPr lang="vi-VN" sz="3600" b="1" dirty="0">
              <a:solidFill>
                <a:srgbClr val="0070C0"/>
              </a:solidFill>
              <a:latin typeface="Times New Roman" pitchFamily="18" charset="0"/>
              <a:cs typeface="Times New Roman" pitchFamily="18" charset="0"/>
            </a:endParaRPr>
          </a:p>
        </p:txBody>
      </p:sp>
      <p:sp>
        <p:nvSpPr>
          <p:cNvPr id="6" name="Title 1"/>
          <p:cNvSpPr txBox="1">
            <a:spLocks/>
          </p:cNvSpPr>
          <p:nvPr>
            <p:custDataLst>
              <p:tags r:id="rId5"/>
            </p:custDataLst>
          </p:nvPr>
        </p:nvSpPr>
        <p:spPr>
          <a:xfrm>
            <a:off x="1331640" y="908720"/>
            <a:ext cx="6696744" cy="2151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buFontTx/>
              <a:buChar char="-"/>
            </a:pPr>
            <a:endParaRPr lang="en-US" sz="2400" b="1" dirty="0">
              <a:solidFill>
                <a:srgbClr val="FF00FF"/>
              </a:solidFill>
            </a:endParaRPr>
          </a:p>
        </p:txBody>
      </p:sp>
      <p:sp>
        <p:nvSpPr>
          <p:cNvPr id="7" name="Title 1"/>
          <p:cNvSpPr txBox="1">
            <a:spLocks/>
          </p:cNvSpPr>
          <p:nvPr>
            <p:custDataLst>
              <p:tags r:id="rId6"/>
            </p:custDataLst>
          </p:nvPr>
        </p:nvSpPr>
        <p:spPr>
          <a:xfrm>
            <a:off x="1495846" y="5013176"/>
            <a:ext cx="6480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vi-VN" sz="2800" dirty="0"/>
              <a:t>- Máy tính, tivi, các slide bài giảng có nội dung câu truyện.</a:t>
            </a:r>
            <a:endParaRPr lang="en-US" sz="2800" dirty="0"/>
          </a:p>
        </p:txBody>
      </p:sp>
      <p:sp>
        <p:nvSpPr>
          <p:cNvPr id="3" name="Rectangle 2"/>
          <p:cNvSpPr/>
          <p:nvPr/>
        </p:nvSpPr>
        <p:spPr>
          <a:xfrm>
            <a:off x="1495846" y="1083913"/>
            <a:ext cx="6084676" cy="3108543"/>
          </a:xfrm>
          <a:prstGeom prst="rect">
            <a:avLst/>
          </a:prstGeom>
        </p:spPr>
        <p:txBody>
          <a:bodyPr wrap="square">
            <a:spAutoFit/>
          </a:bodyPr>
          <a:lstStyle/>
          <a:p>
            <a:pPr algn="just"/>
            <a:r>
              <a:rPr lang="vi-VN" sz="2800" dirty="0">
                <a:latin typeface="+mj-lt"/>
              </a:rPr>
              <a:t>Trẻ hiểu nội dung truyện, nói được tên truyện, tên các nhân vật trong truyện. Biết kể lại được truyện theo cách hiểu của mình qua tranh. Kể lại được truyện qua tranh, nhanh nhẹn khéo léo tham gia trò chơi.</a:t>
            </a:r>
            <a:r>
              <a:rPr lang="en-US" sz="2800" dirty="0">
                <a:latin typeface="+mj-lt"/>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cha me,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12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iterate type="wd">
                                    <p:tmPct val="10000"/>
                                  </p:iterate>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24500" y="3293914"/>
            <a:ext cx="68580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46437" y="3246437"/>
            <a:ext cx="685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15" y="-1"/>
            <a:ext cx="91440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27528" y="6453336"/>
            <a:ext cx="9144000" cy="4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6418" y="476672"/>
            <a:ext cx="8568952" cy="1200329"/>
          </a:xfrm>
          <a:prstGeom prst="rect">
            <a:avLst/>
          </a:prstGeom>
          <a:noFill/>
        </p:spPr>
        <p:txBody>
          <a:bodyPr wrap="square" lIns="91440" tIns="45720" rIns="91440" bIns="45720">
            <a:spAutoFit/>
          </a:bodyPr>
          <a:lstStyle/>
          <a:p>
            <a:r>
              <a:rPr lang="vi-VN" sz="3600" b="1" dirty="0">
                <a:solidFill>
                  <a:srgbClr val="FF0000"/>
                </a:solidFill>
                <a:latin typeface="+mj-lt"/>
              </a:rPr>
              <a:t>Theo các con trong ba cô con gái ai là người hiếu thảo? vì sao?</a:t>
            </a:r>
          </a:p>
        </p:txBody>
      </p:sp>
      <p:sp>
        <p:nvSpPr>
          <p:cNvPr id="8" name="Rectangle 7"/>
          <p:cNvSpPr/>
          <p:nvPr/>
        </p:nvSpPr>
        <p:spPr>
          <a:xfrm>
            <a:off x="864390" y="2492896"/>
            <a:ext cx="7830932" cy="1200329"/>
          </a:xfrm>
          <a:prstGeom prst="rect">
            <a:avLst/>
          </a:prstGeom>
          <a:noFill/>
        </p:spPr>
        <p:txBody>
          <a:bodyPr wrap="square" lIns="91440" tIns="45720" rIns="91440" bIns="45720">
            <a:spAutoFit/>
          </a:bodyPr>
          <a:lstStyle/>
          <a:p>
            <a:r>
              <a:rPr lang="vi-VN" sz="3600" b="1" dirty="0">
                <a:solidFill>
                  <a:srgbClr val="00B0F0"/>
                </a:solidFill>
                <a:latin typeface="Times New Roman" pitchFamily="18" charset="0"/>
                <a:cs typeface="Times New Roman" pitchFamily="18" charset="0"/>
              </a:rPr>
              <a:t>Để tỏa lòng hiếu thảo với bố mẹ con phải làm gì?</a:t>
            </a:r>
          </a:p>
        </p:txBody>
      </p:sp>
      <p:sp>
        <p:nvSpPr>
          <p:cNvPr id="9" name="Rectangle 8"/>
          <p:cNvSpPr/>
          <p:nvPr/>
        </p:nvSpPr>
        <p:spPr>
          <a:xfrm>
            <a:off x="662511" y="4668381"/>
            <a:ext cx="8568952" cy="1200329"/>
          </a:xfrm>
          <a:prstGeom prst="rect">
            <a:avLst/>
          </a:prstGeom>
          <a:noFill/>
        </p:spPr>
        <p:txBody>
          <a:bodyPr wrap="square" lIns="91440" tIns="45720" rIns="91440" bIns="45720">
            <a:spAutoFit/>
          </a:bodyPr>
          <a:lstStyle/>
          <a:p>
            <a:r>
              <a:rPr lang="en-US" sz="3600" b="1" dirty="0" err="1">
                <a:solidFill>
                  <a:srgbClr val="7030A0"/>
                </a:solidFill>
                <a:latin typeface="Times New Roman" pitchFamily="18" charset="0"/>
                <a:cs typeface="Times New Roman" pitchFamily="18" charset="0"/>
              </a:rPr>
              <a:t>Nếu</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khi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nghe</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nói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mẹ</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bị</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ốm</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sẽ</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gì</a:t>
            </a:r>
            <a:r>
              <a:rPr lang="en-US" sz="3600" b="1" dirty="0">
                <a:solidFill>
                  <a:srgbClr val="7030A0"/>
                </a:solidFill>
                <a:latin typeface="Times New Roman" pitchFamily="18" charset="0"/>
                <a:cs typeface="Times New Roman" pitchFamily="18" charset="0"/>
              </a:rPr>
              <a:t>? </a:t>
            </a:r>
            <a:endParaRPr lang="en-US" sz="36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537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
        <p:nvSpPr>
          <p:cNvPr id="3" name="Rectangle 2"/>
          <p:cNvSpPr/>
          <p:nvPr/>
        </p:nvSpPr>
        <p:spPr>
          <a:xfrm>
            <a:off x="755575" y="2348880"/>
            <a:ext cx="7632848" cy="1569660"/>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TRẺ KỂ LẠI TRUYỆN QUA TRANH</a:t>
            </a:r>
          </a:p>
        </p:txBody>
      </p:sp>
      <p:pic>
        <p:nvPicPr>
          <p:cNvPr id="4" name="Picture 2" descr="Picture9"/>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flipH="1">
            <a:off x="2195736" y="91604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9"/>
          <p:cNvPicPr>
            <a:picLocks noChangeAspect="1" noChangeArrowheads="1" noCrop="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rot="1516607">
            <a:off x="5682526" y="923635"/>
            <a:ext cx="122413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rot="18799090" flipH="1">
            <a:off x="1500411" y="391854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rot="10951588" flipH="1">
            <a:off x="5004048" y="4235387"/>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09600" y="425884"/>
            <a:ext cx="609600" cy="609600"/>
          </a:xfrm>
          <a:prstGeom prst="rect">
            <a:avLst/>
          </a:prstGeom>
        </p:spPr>
      </p:pic>
    </p:spTree>
    <p:custDataLst>
      <p:tags r:id="rId1"/>
    </p:custDataLst>
    <p:extLst>
      <p:ext uri="{BB962C8B-B14F-4D97-AF65-F5344CB8AC3E}">
        <p14:creationId xmlns:p14="http://schemas.microsoft.com/office/powerpoint/2010/main" val="2801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015870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6559878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3745465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774747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1366294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82392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3491907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285"/>
            <a:ext cx="9144000" cy="6858000"/>
          </a:xfrm>
          <a:prstGeom prst="rect">
            <a:avLst/>
          </a:prstGeom>
        </p:spPr>
      </p:pic>
      <p:sp>
        <p:nvSpPr>
          <p:cNvPr id="4" name="Rectangle 3"/>
          <p:cNvSpPr/>
          <p:nvPr/>
        </p:nvSpPr>
        <p:spPr>
          <a:xfrm>
            <a:off x="1067600" y="2780928"/>
            <a:ext cx="7056784" cy="151216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TRÒ CH</a:t>
            </a:r>
            <a:r>
              <a:rPr lang="vi-VN" sz="4000" b="1" dirty="0">
                <a:solidFill>
                  <a:srgbClr val="FF0000"/>
                </a:solidFill>
                <a:latin typeface="Times New Roman" pitchFamily="18" charset="0"/>
                <a:cs typeface="Times New Roman" pitchFamily="18" charset="0"/>
              </a:rPr>
              <a:t>Ơ</a:t>
            </a:r>
            <a:r>
              <a:rPr lang="en-US" sz="4000" b="1" dirty="0">
                <a:solidFill>
                  <a:srgbClr val="FF0000"/>
                </a:solidFill>
                <a:latin typeface="Times New Roman" pitchFamily="18" charset="0"/>
                <a:cs typeface="Times New Roman" pitchFamily="18" charset="0"/>
              </a:rPr>
              <a:t>I AI NHANH NHẤT</a:t>
            </a:r>
            <a:endParaRPr lang="vi-VN" sz="4000" b="1" dirty="0">
              <a:solidFill>
                <a:srgbClr val="FF0000"/>
              </a:solidFill>
              <a:latin typeface="Times New Roman" pitchFamily="18" charset="0"/>
              <a:cs typeface="Times New Roman" pitchFamily="18"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609600" y="764704"/>
            <a:ext cx="609600" cy="609600"/>
          </a:xfrm>
          <a:prstGeom prst="rect">
            <a:avLst/>
          </a:prstGeom>
        </p:spPr>
      </p:pic>
      <p:pic>
        <p:nvPicPr>
          <p:cNvPr id="5" name="Picture 2" descr="Picture9"/>
          <p:cNvPicPr>
            <a:picLocks noChangeAspect="1" noChangeArrowheads="1" noCrop="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690130" y="45720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3491880" y="76470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rot="19015147" flipH="1">
            <a:off x="6421217" y="48237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icture9"/>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1188640" y="-28500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icture9"/>
          <p:cNvPicPr>
            <a:picLocks noChangeAspect="1" noChangeArrowheads="1" noCrop="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flipV="1">
            <a:off x="8748464" y="5373216"/>
            <a:ext cx="1513662" cy="133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Picture9"/>
          <p:cNvPicPr>
            <a:picLocks noChangeAspect="1" noChangeArrowheads="1" noCrop="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rot="17699378" flipH="1">
            <a:off x="372275" y="549791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Picture9"/>
          <p:cNvPicPr>
            <a:picLocks noChangeAspect="1" noChangeArrowheads="1" noCrop="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rot="15562774" flipH="1">
            <a:off x="3635896" y="4801725"/>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icture9"/>
          <p:cNvPicPr>
            <a:picLocks noChangeAspect="1" noChangeArrowheads="1" noCrop="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rot="11225450" flipH="1">
            <a:off x="6959122" y="439037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465238"/>
      </p:ext>
    </p:extLst>
  </p:cSld>
  <p:clrMapOvr>
    <a:masterClrMapping/>
  </p:clrMapOvr>
  <p:transition spd="slow">
    <p:push dir="u"/>
    <p:sndAc>
      <p:stSnd>
        <p:snd r:embed="rId1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1.3876E-7 C 0.00174 0.0074 0.0007 0.01642 0.00642 0.02082 C 0.00886 0.02267 0.01424 0.02429 0.01424 0.02429 C 0.02813 0.02267 0.04167 0.02058 0.05573 0.01897 C 0.05747 0.0185 0.05903 0.01804 0.06094 0.01735 C 0.06354 0.01642 0.06875 0.01388 0.06875 0.01388 C 0.09618 -0.0104 0.1099 -0.00555 0.1467 -0.00694 C 0.16163 -0.01226 0.16823 -0.00994 0.18698 -0.00879 C 0.1941 -0.0067 0.2007 -0.00485 0.20764 -0.00185 C 0.21302 0.00278 0.21892 0.00463 0.22465 0.00856 C 0.225 0.01041 0.22465 0.01318 0.22587 0.01388 C 0.22691 0.01434 0.23837 0.00948 0.23993 0.00856 C 0.24618 0.00925 0.25243 0.00856 0.25816 0.01041 C 0.26042 0.0111 0.26163 0.01434 0.26337 0.0155 C 0.2658 0.01712 0.27118 0.01897 0.27118 0.01897 C 0.27379 0.02243 0.27691 0.02521 0.27899 0.02937 C 0.2809 0.03284 0.2842 0.03978 0.2842 0.03978 C 0.28611 0.04695 0.28906 0.05435 0.29219 0.06059 C 0.29288 0.06406 0.29392 0.06753 0.29479 0.071 C 0.29566 0.07493 0.3 0.08118 0.3 0.08118 C 0.30156 0.09274 0.30261 0.10037 0.31024 0.10731 C 0.31198 0.11078 0.31354 0.11402 0.31545 0.11725 C 0.31806 0.12257 0.31823 0.13021 0.32188 0.1346 C 0.32431 0.13761 0.32969 0.14177 0.32969 0.14177 C 0.33333 0.14871 0.33698 0.15171 0.34149 0.15726 C 0.34965 0.16721 0.34792 0.16721 0.35712 0.17091 C 0.36059 0.17392 0.36233 0.1753 0.36493 0.17993 C 0.36684 0.18317 0.36997 0.19034 0.36997 0.19034 C 0.3724 0.20005 0.37222 0.20699 0.37778 0.21439 C 0.38264 0.23266 0.36979 0.26226 0.38438 0.27498 C 0.38993 0.28631 0.4007 0.29441 0.41024 0.29926 C 0.41424 0.30736 0.41823 0.31846 0.42327 0.32516 C 0.42379 0.32701 0.42379 0.3291 0.42465 0.33048 C 0.42882 0.33742 0.4283 0.33071 0.4283 0.33557 " pathEditMode="relative" ptsTypes="fffffffffffffffffffffffffffffffffA">
                                      <p:cBhvr>
                                        <p:cTn id="6" dur="2000" fill="hold"/>
                                        <p:tgtEl>
                                          <p:spTgt spid="8"/>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14" name="camera.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44444E-6 6.33673E-6 C -0.00244 -0.03168 -0.01771 -0.06406 -0.03889 -0.07955 C -0.04809 -0.08626 -0.06007 -0.08649 -0.07014 -0.08996 C -0.0849 -0.08949 -0.12066 -0.08279 -0.1415 -0.09158 C -0.15504 -0.10337 -0.17414 -0.10291 -0.18959 -0.1073 C -0.19566 -0.11517 -0.20278 -0.12696 -0.20521 -0.13829 C -0.20712 -0.14685 -0.20712 -0.15587 -0.20903 -0.16443 C -0.21007 -0.18917 -0.20782 -0.19426 -0.21424 -0.21114 C -0.21632 -0.2308 -0.21719 -0.24999 -0.21823 -0.26988 C -0.21841 -0.27428 -0.21823 -0.2863 -0.22084 -0.29232 C -0.2224 -0.29602 -0.22605 -0.30272 -0.22605 -0.30272 C -0.22761 -0.31359 -0.23004 -0.32354 -0.23247 -0.33394 C -0.2349 -0.37418 -0.24514 -0.41373 -0.26112 -0.44796 C -0.2632 -0.45721 -0.26841 -0.46646 -0.27275 -0.47409 C -0.27709 -0.49329 -0.27414 -0.48612 -0.27917 -0.49653 C -0.28125 -0.50647 -0.28594 -0.51364 -0.28959 -0.52243 C -0.29132 -0.52682 -0.2915 -0.53237 -0.29358 -0.5363 C -0.29497 -0.53885 -0.2974 -0.5407 -0.29879 -0.54324 C -0.3066 -0.55712 -0.30643 -0.56336 -0.31823 -0.57076 C -0.32171 -0.57562 -0.32448 -0.58256 -0.32865 -0.58649 C -0.33334 -0.59088 -0.34011 -0.59296 -0.34549 -0.59504 C -0.35105 -0.59389 -0.35695 -0.59389 -0.36233 -0.59158 C -0.36407 -0.59088 -0.36441 -0.58603 -0.36615 -0.58649 C -0.36858 -0.58695 -0.36928 -0.59158 -0.37136 -0.59343 C -0.37257 -0.59458 -0.37396 -0.59458 -0.37535 -0.59504 C -0.38438 -0.60291 -0.38507 -0.6036 -0.39619 -0.60545 C -0.4073 -0.6043 -0.41025 -0.60545 -0.41823 -0.59851 C -0.42084 -0.58764 -0.41719 -0.59805 -0.42344 -0.59158 C -0.42466 -0.59042 -0.425 -0.58788 -0.42605 -0.58649 C -0.42917 -0.58233 -0.43369 -0.58117 -0.43768 -0.57955 C -0.44098 -0.57284 -0.44375 -0.57307 -0.44931 -0.57076 C -0.45191 -0.56961 -0.45712 -0.56752 -0.45712 -0.56752 C -0.46112 -0.56221 -0.46546 -0.55943 -0.47014 -0.55527 C -0.47275 -0.5481 -0.47431 -0.54417 -0.47917 -0.53977 C -0.47969 -0.53792 -0.47987 -0.53607 -0.48056 -0.53445 C -0.48125 -0.5326 -0.48264 -0.53122 -0.48316 -0.52937 C -0.48629 -0.5185 -0.48282 -0.5104 -0.49098 -0.50346 C -0.49237 -0.49768 -0.49219 -0.49999 -0.49219 -0.49653 " pathEditMode="relative" ptsTypes="fffffffffffffffffffffffffffffffffffffA">
                                      <p:cBhvr>
                                        <p:cTn id="10" dur="2000" fill="hold"/>
                                        <p:tgtEl>
                                          <p:spTgt spid="9"/>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4" name="camer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  </a:t>
            </a:r>
            <a:endParaRPr lang="vi-VN" dirty="0"/>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25jy1"/>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 y="4953000"/>
            <a:ext cx="2514600" cy="1924050"/>
          </a:xfrm>
          <a:noFill/>
        </p:spPr>
      </p:pic>
      <p:sp>
        <p:nvSpPr>
          <p:cNvPr id="4" name="Rectangle 3"/>
          <p:cNvSpPr/>
          <p:nvPr/>
        </p:nvSpPr>
        <p:spPr>
          <a:xfrm>
            <a:off x="1259632" y="2067065"/>
            <a:ext cx="6958043" cy="1569660"/>
          </a:xfrm>
          <a:prstGeom prst="rect">
            <a:avLst/>
          </a:prstGeom>
          <a:noFill/>
        </p:spPr>
        <p:txBody>
          <a:bodyPr wrap="square" lIns="91440" tIns="45720" rIns="91440" bIns="45720">
            <a:spAutoFit/>
          </a:bodyPr>
          <a:lstStyle/>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1 </a:t>
            </a:r>
          </a:p>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iều</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yêu</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CaNhaDeuYeu-BeHongNgoc-232094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6927"/>
            <a:ext cx="609600" cy="609600"/>
          </a:xfrm>
          <a:prstGeom prst="rect">
            <a:avLst/>
          </a:prstGeom>
        </p:spPr>
      </p:pic>
    </p:spTree>
    <p:custDataLst>
      <p:tags r:id="rId1"/>
    </p:custDataLst>
    <p:extLst>
      <p:ext uri="{BB962C8B-B14F-4D97-AF65-F5344CB8AC3E}">
        <p14:creationId xmlns:p14="http://schemas.microsoft.com/office/powerpoint/2010/main" val="167843086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55009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561973"/>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912" y="5149425"/>
            <a:ext cx="1726840"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160" y="5140244"/>
            <a:ext cx="1758259" cy="118984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526" y="5149425"/>
            <a:ext cx="1923964" cy="118470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5665" y="5149425"/>
            <a:ext cx="1704460" cy="1194707"/>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43768" y="2097628"/>
            <a:ext cx="609600" cy="609600"/>
          </a:xfrm>
          <a:prstGeom prst="rect">
            <a:avLst/>
          </a:prstGeom>
        </p:spPr>
      </p:pic>
      <p:sp>
        <p:nvSpPr>
          <p:cNvPr id="27" name="Rectangle 26"/>
          <p:cNvSpPr/>
          <p:nvPr/>
        </p:nvSpPr>
        <p:spPr>
          <a:xfrm>
            <a:off x="2526872" y="45269"/>
            <a:ext cx="3528391" cy="4786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TRÒ CH</a:t>
            </a:r>
            <a:r>
              <a:rPr lang="vi-VN" b="1" dirty="0">
                <a:solidFill>
                  <a:srgbClr val="FF0000"/>
                </a:solidFill>
                <a:latin typeface="Times New Roman" pitchFamily="18" charset="0"/>
                <a:cs typeface="Times New Roman" pitchFamily="18" charset="0"/>
              </a:rPr>
              <a:t>Ơ</a:t>
            </a:r>
            <a:r>
              <a:rPr lang="en-US" b="1" dirty="0">
                <a:solidFill>
                  <a:srgbClr val="FF0000"/>
                </a:solidFill>
                <a:latin typeface="Times New Roman" pitchFamily="18" charset="0"/>
                <a:cs typeface="Times New Roman" pitchFamily="18" charset="0"/>
              </a:rPr>
              <a:t>I AI NHANH NHẤT</a:t>
            </a:r>
            <a:endParaRPr lang="vi-VN"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161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66667E-6 -1.59112E-6 L 1.66667E-6 -0.4852 " pathEditMode="relative" rAng="0" ptsTypes="AA">
                                      <p:cBhvr>
                                        <p:cTn id="45" dur="2000" fill="hold"/>
                                        <p:tgtEl>
                                          <p:spTgt spid="3"/>
                                        </p:tgtEl>
                                        <p:attrNameLst>
                                          <p:attrName>ppt_x</p:attrName>
                                          <p:attrName>ppt_y</p:attrName>
                                        </p:attrNameLst>
                                      </p:cBhvr>
                                      <p:rCtr x="0" y="-24260"/>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88889E-6 2.34968E-6 L 0.45903 -0.49306 " pathEditMode="relative" rAng="0" ptsTypes="AA">
                                      <p:cBhvr>
                                        <p:cTn id="50" dur="2000" fill="hold"/>
                                        <p:tgtEl>
                                          <p:spTgt spid="4"/>
                                        </p:tgtEl>
                                        <p:attrNameLst>
                                          <p:attrName>ppt_x</p:attrName>
                                          <p:attrName>ppt_y</p:attrName>
                                        </p:attrNameLst>
                                      </p:cBhvr>
                                      <p:rCtr x="22951" y="-24653"/>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44444E-6 -3.98705E-6 L -0.23612 -0.48381 " pathEditMode="relative" rAng="0" ptsTypes="AA">
                                      <p:cBhvr>
                                        <p:cTn id="55" dur="2000" fill="hold"/>
                                        <p:tgtEl>
                                          <p:spTgt spid="5"/>
                                        </p:tgtEl>
                                        <p:attrNameLst>
                                          <p:attrName>ppt_x</p:attrName>
                                          <p:attrName>ppt_y</p:attrName>
                                        </p:attrNameLst>
                                      </p:cBhvr>
                                      <p:rCtr x="-11806" y="-24191"/>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0158 2.21092E-6 L -0.23924 -0.48451 " pathEditMode="relative" rAng="0" ptsTypes="AA">
                                      <p:cBhvr>
                                        <p:cTn id="60" dur="2000" fill="hold"/>
                                        <p:tgtEl>
                                          <p:spTgt spid="6"/>
                                        </p:tgtEl>
                                        <p:attrNameLst>
                                          <p:attrName>ppt_x</p:attrName>
                                          <p:attrName>ppt_y</p:attrName>
                                        </p:attrNameLst>
                                      </p:cBhvr>
                                      <p:rCtr x="-12760" y="-24237"/>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772" y="5149425"/>
            <a:ext cx="1791159"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210" y="5085184"/>
            <a:ext cx="1720831" cy="1254085"/>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8276" y="5090050"/>
            <a:ext cx="1744544" cy="1254085"/>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r="5285"/>
          <a:stretch/>
        </p:blipFill>
        <p:spPr>
          <a:xfrm>
            <a:off x="6876256" y="5090047"/>
            <a:ext cx="1812977" cy="1254085"/>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66690" y="1562100"/>
            <a:ext cx="609600" cy="609600"/>
          </a:xfrm>
          <a:prstGeom prst="rect">
            <a:avLst/>
          </a:prstGeom>
        </p:spPr>
      </p:pic>
    </p:spTree>
    <p:custDataLst>
      <p:tags r:id="rId1"/>
    </p:custDataLst>
    <p:extLst>
      <p:ext uri="{BB962C8B-B14F-4D97-AF65-F5344CB8AC3E}">
        <p14:creationId xmlns:p14="http://schemas.microsoft.com/office/powerpoint/2010/main" val="268582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1.59112E-6 L 0.66024 -0.46415 " pathEditMode="relative" rAng="0" ptsTypes="AA">
                                      <p:cBhvr>
                                        <p:cTn id="45" dur="2000" fill="hold"/>
                                        <p:tgtEl>
                                          <p:spTgt spid="3"/>
                                        </p:tgtEl>
                                        <p:attrNameLst>
                                          <p:attrName>ppt_x</p:attrName>
                                          <p:attrName>ppt_y</p:attrName>
                                        </p:attrNameLst>
                                      </p:cBhvr>
                                      <p:rCtr x="33003" y="-23219"/>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16667E-6 9.25069E-8 L -0.23768 -0.45837 " pathEditMode="relative" rAng="0" ptsTypes="AA">
                                      <p:cBhvr>
                                        <p:cTn id="50" dur="2000" fill="hold"/>
                                        <p:tgtEl>
                                          <p:spTgt spid="4"/>
                                        </p:tgtEl>
                                        <p:attrNameLst>
                                          <p:attrName>ppt_x</p:attrName>
                                          <p:attrName>ppt_y</p:attrName>
                                        </p:attrNameLst>
                                      </p:cBhvr>
                                      <p:rCtr x="-11892" y="-229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5.55556E-7 -3.70953E-6 L -0.26285 -0.45906 " pathEditMode="relative" rAng="0" ptsTypes="AA">
                                      <p:cBhvr>
                                        <p:cTn id="55" dur="2000" fill="hold"/>
                                        <p:tgtEl>
                                          <p:spTgt spid="5"/>
                                        </p:tgtEl>
                                        <p:attrNameLst>
                                          <p:attrName>ppt_x</p:attrName>
                                          <p:attrName>ppt_y</p:attrName>
                                        </p:attrNameLst>
                                      </p:cBhvr>
                                      <p:rCtr x="-13142" y="-22965"/>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7 2.34968E-6 L -0.2599 -0.46161 " pathEditMode="relative" rAng="0" ptsTypes="AA">
                                      <p:cBhvr>
                                        <p:cTn id="60" dur="2000" fill="hold"/>
                                        <p:tgtEl>
                                          <p:spTgt spid="6"/>
                                        </p:tgtEl>
                                        <p:attrNameLst>
                                          <p:attrName>ppt_x</p:attrName>
                                          <p:attrName>ppt_y</p:attrName>
                                        </p:attrNameLst>
                                      </p:cBhvr>
                                      <p:rCtr x="-13003" y="-23080"/>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846" y="5097273"/>
            <a:ext cx="1720831" cy="125408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581" y="5123948"/>
            <a:ext cx="1744544" cy="1254085"/>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r="5285"/>
          <a:stretch/>
        </p:blipFill>
        <p:spPr>
          <a:xfrm>
            <a:off x="4729470" y="5097273"/>
            <a:ext cx="1812977" cy="1254085"/>
          </a:xfrm>
          <a:prstGeom prst="rect">
            <a:avLst/>
          </a:prstGeom>
        </p:spPr>
      </p:pic>
      <p:grpSp>
        <p:nvGrpSpPr>
          <p:cNvPr id="8" name="Group 7"/>
          <p:cNvGrpSpPr/>
          <p:nvPr/>
        </p:nvGrpSpPr>
        <p:grpSpPr>
          <a:xfrm>
            <a:off x="2845180" y="5123949"/>
            <a:ext cx="1603584" cy="1280576"/>
            <a:chOff x="2845180" y="5123949"/>
            <a:chExt cx="1603584" cy="1280576"/>
          </a:xfrm>
        </p:grpSpPr>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180" y="5123949"/>
              <a:ext cx="1603584" cy="1203659"/>
            </a:xfrm>
            <a:prstGeom prst="rect">
              <a:avLst/>
            </a:prstGeom>
          </p:spPr>
        </p:pic>
        <p:pic>
          <p:nvPicPr>
            <p:cNvPr id="7" name="Picture 6"/>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64" y="5550288"/>
              <a:ext cx="903051" cy="854237"/>
            </a:xfrm>
            <a:prstGeom prst="rect">
              <a:avLst/>
            </a:prstGeom>
          </p:spPr>
        </p:pic>
      </p:grpSp>
      <p:pic>
        <p:nvPicPr>
          <p:cNvPr id="10"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97725" y="1792828"/>
            <a:ext cx="609600" cy="609600"/>
          </a:xfrm>
          <a:prstGeom prst="rect">
            <a:avLst/>
          </a:prstGeom>
        </p:spPr>
      </p:pic>
    </p:spTree>
    <p:custDataLst>
      <p:tags r:id="rId1"/>
    </p:custDataLst>
    <p:extLst>
      <p:ext uri="{BB962C8B-B14F-4D97-AF65-F5344CB8AC3E}">
        <p14:creationId xmlns:p14="http://schemas.microsoft.com/office/powerpoint/2010/main" val="37284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camera.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camera.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camera.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6" name="camera.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16667E-6 -4.62535E-8 L 0.23421 -0.46022 " pathEditMode="relative" rAng="0" ptsTypes="AA">
                                      <p:cBhvr>
                                        <p:cTn id="45" dur="2000" fill="hold"/>
                                        <p:tgtEl>
                                          <p:spTgt spid="4"/>
                                        </p:tgtEl>
                                        <p:attrNameLst>
                                          <p:attrName>ppt_x</p:attrName>
                                          <p:attrName>ppt_y</p:attrName>
                                        </p:attrNameLst>
                                      </p:cBhvr>
                                      <p:rCtr x="11701" y="-23011"/>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2222E-6 -1.59112E-6 L -0.23698 -0.46415 " pathEditMode="relative" rAng="0" ptsTypes="AA">
                                      <p:cBhvr>
                                        <p:cTn id="50" dur="2000" fill="hold"/>
                                        <p:tgtEl>
                                          <p:spTgt spid="5"/>
                                        </p:tgtEl>
                                        <p:attrNameLst>
                                          <p:attrName>ppt_x</p:attrName>
                                          <p:attrName>ppt_y</p:attrName>
                                        </p:attrNameLst>
                                      </p:cBhvr>
                                      <p:rCtr x="-11858" y="-232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94444E-6 -3.98705E-6 L 0.22691 -0.46276 " pathEditMode="relative" rAng="0" ptsTypes="AA">
                                      <p:cBhvr>
                                        <p:cTn id="55" dur="2000" fill="hold"/>
                                        <p:tgtEl>
                                          <p:spTgt spid="6"/>
                                        </p:tgtEl>
                                        <p:attrNameLst>
                                          <p:attrName>ppt_x</p:attrName>
                                          <p:attrName>ppt_y</p:attrName>
                                        </p:attrNameLst>
                                      </p:cBhvr>
                                      <p:rCtr x="11337" y="-23150"/>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72222E-6 -1.72988E-6 L -0.19809 -0.466 " pathEditMode="relative" rAng="0" ptsTypes="AA">
                                      <p:cBhvr>
                                        <p:cTn id="60" dur="2000" fill="hold"/>
                                        <p:tgtEl>
                                          <p:spTgt spid="8"/>
                                        </p:tgtEl>
                                        <p:attrNameLst>
                                          <p:attrName>ppt_x</p:attrName>
                                          <p:attrName>ppt_y</p:attrName>
                                        </p:attrNameLst>
                                      </p:cBhvr>
                                      <p:rCtr x="-9913" y="-23312"/>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8"/>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bldLst>
      <p:bldP spid="2"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4942" y="1559905"/>
            <a:ext cx="7114127" cy="1384995"/>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NHẬN XÉT GIÁO DỤC BÀI DẠY</a:t>
            </a:r>
          </a:p>
          <a:p>
            <a:pPr algn="ct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Treû</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caém</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hoa</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4072" y="39624"/>
            <a:ext cx="609600" cy="609600"/>
          </a:xfrm>
          <a:prstGeom prst="rect">
            <a:avLst/>
          </a:prstGeom>
        </p:spPr>
      </p:pic>
    </p:spTree>
    <p:custDataLst>
      <p:tags r:id="rId1"/>
    </p:custDataLst>
    <p:extLst>
      <p:ext uri="{BB962C8B-B14F-4D97-AF65-F5344CB8AC3E}">
        <p14:creationId xmlns:p14="http://schemas.microsoft.com/office/powerpoint/2010/main" val="19999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vi-VN"/>
          </a:p>
        </p:txBody>
      </p:sp>
      <p:pic>
        <p:nvPicPr>
          <p:cNvPr id="6" name="Content Placeholder 5"/>
          <p:cNvPicPr>
            <a:picLocks noGrp="1" noChangeAspect="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13" y="29154"/>
            <a:ext cx="9143287" cy="6831391"/>
          </a:xfrm>
        </p:spPr>
      </p:pic>
      <p:sp>
        <p:nvSpPr>
          <p:cNvPr id="7" name="Title 1"/>
          <p:cNvSpPr txBox="1">
            <a:spLocks/>
          </p:cNvSpPr>
          <p:nvPr>
            <p:custDataLst>
              <p:tags r:id="rId4"/>
            </p:custDataLst>
          </p:nvPr>
        </p:nvSpPr>
        <p:spPr>
          <a:xfrm>
            <a:off x="1475656" y="476672"/>
            <a:ext cx="6192688" cy="3960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400" b="1" dirty="0">
                <a:solidFill>
                  <a:srgbClr val="FF0000"/>
                </a:solidFill>
                <a:latin typeface="Times New Roman" pitchFamily="18" charset="0"/>
                <a:cs typeface="Times New Roman" pitchFamily="18" charset="0"/>
              </a:rPr>
              <a:t>CÁC TÀI LIỆU THAM KHẢO</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chương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mầm</a:t>
            </a:r>
            <a:r>
              <a:rPr lang="en-US" sz="2400" b="1" dirty="0">
                <a:solidFill>
                  <a:srgbClr val="0070C0"/>
                </a:solidFill>
                <a:latin typeface="Times New Roman" pitchFamily="18" charset="0"/>
                <a:cs typeface="Times New Roman" pitchFamily="18" charset="0"/>
              </a:rPr>
              <a:t> non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5-6 </a:t>
            </a:r>
            <a:r>
              <a:rPr lang="en-US" sz="2400" b="1" dirty="0" err="1">
                <a:solidFill>
                  <a:srgbClr val="0070C0"/>
                </a:solidFill>
                <a:latin typeface="Times New Roman" pitchFamily="18" charset="0"/>
                <a:cs typeface="Times New Roman" pitchFamily="18" charset="0"/>
              </a:rPr>
              <a:t>tuổi</a:t>
            </a:r>
            <a:r>
              <a:rPr lang="en-US" sz="2400" b="1" dirty="0">
                <a:solidFill>
                  <a:srgbClr val="0070C0"/>
                </a:solidFill>
                <a:latin typeface="Times New Roman" pitchFamily="18" charset="0"/>
                <a:cs typeface="Times New Roman" pitchFamily="18" charset="0"/>
              </a:rPr>
              <a:t>.</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Một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hát</a:t>
            </a:r>
            <a:r>
              <a:rPr lang="en-US" sz="2400" b="1" dirty="0">
                <a:solidFill>
                  <a:srgbClr val="0070C0"/>
                </a:solidFill>
                <a:latin typeface="Times New Roman" pitchFamily="18" charset="0"/>
                <a:cs typeface="Times New Roman" pitchFamily="18" charset="0"/>
              </a:rPr>
              <a:t> video </a:t>
            </a:r>
            <a:r>
              <a:rPr lang="en-US" sz="2400" b="1" dirty="0" err="1">
                <a:solidFill>
                  <a:srgbClr val="0070C0"/>
                </a:solidFill>
                <a:latin typeface="Times New Roman" pitchFamily="18" charset="0"/>
                <a:cs typeface="Times New Roman" pitchFamily="18" charset="0"/>
              </a:rPr>
              <a:t>trên</a:t>
            </a:r>
            <a:r>
              <a:rPr lang="en-US" sz="2400" b="1" dirty="0">
                <a:solidFill>
                  <a:srgbClr val="0070C0"/>
                </a:solidFill>
                <a:latin typeface="Times New Roman" pitchFamily="18" charset="0"/>
                <a:cs typeface="Times New Roman" pitchFamily="18" charset="0"/>
              </a:rPr>
              <a:t> google.com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youtube</a:t>
            </a:r>
            <a:endParaRPr lang="en-US" sz="2400" b="1" dirty="0">
              <a:solidFill>
                <a:srgbClr val="0070C0"/>
              </a:solidFill>
              <a:latin typeface="Times New Roman" pitchFamily="18" charset="0"/>
              <a:cs typeface="Times New Roman" pitchFamily="18" charset="0"/>
            </a:endParaRP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liệu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mềm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Ispring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pressenter</a:t>
            </a:r>
            <a:r>
              <a:rPr lang="en-US" sz="2400" b="1" dirty="0">
                <a:solidFill>
                  <a:srgbClr val="0070C0"/>
                </a:solidFill>
                <a:latin typeface="Times New Roman" pitchFamily="18" charset="0"/>
                <a:cs typeface="Times New Roman" pitchFamily="18" charset="0"/>
              </a:rPr>
              <a:t> 10.0</a:t>
            </a:r>
          </a:p>
          <a:p>
            <a:pPr marL="571500" indent="-571500">
              <a:buFontTx/>
              <a:buChar char="-"/>
            </a:pPr>
            <a:endParaRPr lang="en-US" sz="3600" b="1" dirty="0">
              <a:solidFill>
                <a:srgbClr val="FF0000"/>
              </a:solidFill>
              <a:latin typeface="Times New Roman" pitchFamily="18" charset="0"/>
              <a:cs typeface="Times New Roman" pitchFamily="18" charset="0"/>
            </a:endParaRPr>
          </a:p>
        </p:txBody>
      </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09600" y="491912"/>
            <a:ext cx="609600" cy="609600"/>
          </a:xfrm>
          <a:prstGeom prst="rect">
            <a:avLst/>
          </a:prstGeom>
        </p:spPr>
      </p:pic>
    </p:spTree>
    <p:custDataLst>
      <p:tags r:id="rId1"/>
    </p:custDataLst>
    <p:extLst>
      <p:ext uri="{BB962C8B-B14F-4D97-AF65-F5344CB8AC3E}">
        <p14:creationId xmlns:p14="http://schemas.microsoft.com/office/powerpoint/2010/main" val="3109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ircle(in)">
                                      <p:cBhvr>
                                        <p:cTn id="19" dur="2000"/>
                                        <p:tgtEl>
                                          <p:spTgt spid="7">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2" end="2"/>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9"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83568" y="1613943"/>
            <a:ext cx="7848872" cy="2400657"/>
          </a:xfrm>
          <a:prstGeom prst="rect">
            <a:avLst/>
          </a:prstGeom>
          <a:noFill/>
        </p:spPr>
        <p:txBody>
          <a:bodyPr wrap="square" lIns="91440" tIns="45720" rIns="91440" bIns="45720">
            <a:spAutoFit/>
          </a:bodyPr>
          <a:lstStyle/>
          <a:p>
            <a:pPr algn="ct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Hoạt</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54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động</a:t>
            </a: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2</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1 DIỄN CẢM</a:t>
            </a:r>
          </a:p>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GIẢNG NỘI DUNG</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3124200"/>
            <a:ext cx="609600" cy="609600"/>
          </a:xfrm>
          <a:prstGeom prst="rect">
            <a:avLst/>
          </a:prstGeom>
        </p:spPr>
      </p:pic>
      <p:pic>
        <p:nvPicPr>
          <p:cNvPr id="3"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09600" y="3861048"/>
            <a:ext cx="609600" cy="609600"/>
          </a:xfrm>
          <a:prstGeom prst="rect">
            <a:avLst/>
          </a:prstGeom>
        </p:spPr>
      </p:pic>
    </p:spTree>
    <p:custDataLst>
      <p:tags r:id="rId1"/>
    </p:custDataLst>
    <p:extLst>
      <p:ext uri="{BB962C8B-B14F-4D97-AF65-F5344CB8AC3E}">
        <p14:creationId xmlns:p14="http://schemas.microsoft.com/office/powerpoint/2010/main" val="26407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84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66087" y="2420888"/>
            <a:ext cx="7632848"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2 </a:t>
            </a:r>
          </a:p>
          <a:p>
            <a:pPr algn="ct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QUA TRANH</a:t>
            </a:r>
          </a:p>
        </p:txBody>
      </p:sp>
    </p:spTree>
    <p:custDataLst>
      <p:tags r:id="rId1"/>
    </p:custDataLst>
    <p:extLst>
      <p:ext uri="{BB962C8B-B14F-4D97-AF65-F5344CB8AC3E}">
        <p14:creationId xmlns:p14="http://schemas.microsoft.com/office/powerpoint/2010/main" val="3443607067"/>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740686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972910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115504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500406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PERSISTENCEDATA" val="MMPROD_UIPERSISTENCEDATA"/>
  <p:tag name="ISPRING_UUID" val="{FAFA4066-5D2E-4083-87A6-BCD17995CA81}"/>
  <p:tag name="ISPRING_RESOURCE_FOLDER" val="D:\TRUYENBACOGAI\"/>
  <p:tag name="ISPRING_PRESENTATION_PATH" val="D:\TRUYENBACOGAI.pptx"/>
  <p:tag name="ISPRING_PROJECT_VERSION" val="9.3"/>
  <p:tag name="ISPRING_PROJECT_FOLDER_UPDATED" val="1"/>
  <p:tag name="ISPRING_SCREEN_RECS_UPDATED" val="D:\TRUYENBACOGAI\"/>
  <p:tag name="ISPRING_LMS_API_VERSION" val="SCORM 2004 (2nd edition)"/>
  <p:tag name="ISPRING_ULTRA_SCORM_COURSE_ID" val="F2B894A2-2747-4A7E-9268-F84DDF5A87A0"/>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TRUYENBACOGAI"/>
  <p:tag name="ISPRING_FIRST_PUBLISH" val="1"/>
  <p:tag name="FLASHSPRING_ZOOM_TAG" val="50"/>
  <p:tag name="ISPRING_SCORM_ENDPOINT" val="&lt;endpoint&gt;&lt;enable&gt;0&lt;/enable&gt;&lt;lrs&gt;http://&lt;/lrs&gt;&lt;auth&gt;0&lt;/auth&gt;&lt;login&gt;&lt;/login&gt;&lt;password&gt;&lt;/password&gt;&lt;key&gt;&lt;/key&gt;&lt;name&gt;&lt;/name&gt;&lt;email&gt;&lt;/email&gt;&lt;/endpoint&gt;&#10;"/>
  <p:tag name="ISPRING_OUTPUT_FOLDER" val="[[&quot;\uFFFD\uFFFD\t\uFFFD{7CD42BB6-9D6A-4E11-9D98-EC5974B4EF01}&quot;,&quot;C:\\Users\\HP\\Desktop&quot;]]"/>
  <p:tag name="ISPRING_PRESENTATION_INFO_2" val="&lt;?xml version=&quot;1.0&quot; encoding=&quot;UTF-8&quot; standalone=&quot;no&quot; ?&gt;&#10;&lt;presentation2&gt;&#10;&#10;  &lt;slides&gt;&#10;    &lt;slide id=&quot;{D0BFEE4D-B666-4675-A737-A604E4CE475B}&quot; pptId=&quot;257&quot;/&gt;&#10;    &lt;slide id=&quot;{F8B842AA-1AD0-4E19-9B2F-EDBD342D4F94}&quot; pptId=&quot;258&quot;/&gt;&#10;    &lt;slide id=&quot;{D4D8E3D8-4A4B-4D92-A93F-A9F4876C60AF}&quot; pptId=&quot;259&quot;/&gt;&#10;    &lt;slide id=&quot;{4C7600CC-4D6F-4D34-AE3A-83184C68326B}&quot; pptId=&quot;260&quot;/&gt;&#10;    &lt;slide id=&quot;{8B1D38F5-9692-4232-91CD-FAE97F522B3F}&quot; pptId=&quot;261&quot;/&gt;&#10;    &lt;slide id=&quot;{15BC2028-EB45-473A-85D6-660F562ABD97}&quot; pptId=&quot;262&quot;/&gt;&#10;    &lt;slide id=&quot;{11F0B207-511A-4153-9B25-A0BB2E298752}&quot; pptId=&quot;263&quot;/&gt;&#10;    &lt;slide id=&quot;{45CE32A4-C577-4948-936B-150C2E61A278}&quot; pptId=&quot;264&quot;/&gt;&#10;    &lt;slide id=&quot;{2382CEF8-4508-4CDB-BAF4-F050C20938F8}&quot; pptId=&quot;265&quot;/&gt;&#10;    &lt;slide id=&quot;{E5061565-F350-47E3-BD34-D4754960E46B}&quot; pptId=&quot;266&quot;/&gt;&#10;    &lt;slide id=&quot;{A1812746-6764-449E-907C-48A235470307}&quot; pptId=&quot;267&quot;/&gt;&#10;    &lt;slide id=&quot;{98F89A3F-7CBF-4B34-9BC1-6403727342AC}&quot; pptId=&quot;268&quot;/&gt;&#10;    &lt;slide id=&quot;{765A9A83-7686-4ED0-A058-ECD64F9A1398}&quot; pptId=&quot;269&quot;/&gt;&#10;    &lt;slide id=&quot;{6F38B4EC-7CB2-41E1-9DBB-D7AE40F65920}&quot; pptId=&quot;271&quot;/&gt;&#10;    &lt;slide id=&quot;{7D1B24D4-C515-4C42-B082-3C2CD9EAF94A}&quot; pptId=&quot;272&quot;/&gt;&#10;    &lt;slide id=&quot;{72CE0939-D86D-43A3-85FE-F9A396F9B16E}&quot; pptId=&quot;273&quot;/&gt;&#10;    &lt;slide id=&quot;{BF9207E0-4824-4A31-86FC-70F74CB6290F}&quot; pptId=&quot;275&quot;/&gt;&#10;    &lt;slide id=&quot;{3FB33B5A-AD68-4543-A941-C4AD2CCB1534}&quot; pptId=&quot;274&quot;/&gt;&#10;    &lt;slide id=&quot;{AF6634F3-34BC-4611-A84C-083848BFC96F}&quot; pptId=&quot;276&quot;/&gt;&#10;    &lt;slide id=&quot;{241A75EE-F834-4900-ABB3-89F65FB27A3B}&quot; pptId=&quot;277&quot;/&gt;&#10;    &lt;slide id=&quot;{09561394-F760-484D-8773-4E6B4098595C}&quot; pptId=&quot;279&quot;/&gt;&#10;    &lt;slide id=&quot;{7480CA65-B08B-46F6-8B79-27FADC755548}&quot; pptId=&quot;288&quot;/&gt;&#10;    &lt;slide id=&quot;{CC4EDB0C-88F1-424A-A1BB-A1D35A8BA98D}&quot; pptId=&quot;289&quot;/&gt;&#10;    &lt;slide id=&quot;{DF847255-C704-40B7-86A8-470CA920A002}&quot; pptId=&quot;290&quot;/&gt;&#10;    &lt;slide id=&quot;{3E670FEF-FF29-4ECA-A948-69ECEBA44523}&quot; pptId=&quot;291&quot;/&gt;&#10;    &lt;slide id=&quot;{FB5C199C-AC06-44B1-BECD-7D8611952092}&quot; pptId=&quot;292&quot;/&gt;&#10;    &lt;slide id=&quot;{BBB11112-D418-44B3-827C-8CBFBDCA4316}&quot; pptId=&quot;293&quot;/&gt;&#10;    &lt;slide id=&quot;{89D97256-E5CC-4571-BBBF-4882AD37FB0C}&quot; pptId=&quot;294&quot;/&gt;&#10;    &lt;slide id=&quot;{15C0EC18-7E70-4B3D-A795-C3D95CBADCCE}&quot; pptId=&quot;295&quot;/&gt;&#10;    &lt;slide id=&quot;{7F4A686B-6325-4A8C-BCD7-5DB6EB7C6059}&quot; pptId=&quot;284&quot;/&gt;&#10;    &lt;slide id=&quot;{2D46E391-6ACC-49CA-9129-008837556F28}&quot; pptId=&quot;280&quot;/&gt;&#10;    &lt;slide id=&quot;{B34B256F-B762-48E1-B547-2E13E959E196}&quot; pptId=&quot;281&quot;/&gt;&#10;    &lt;slide id=&quot;{9269E42C-B03F-4F28-B578-D77D75EB6748}&quot; pptId=&quot;282&quot;/&gt;&#10;    &lt;slide id=&quot;{017F9131-33FD-4C3C-A7C9-419E4718DD1F}&quot; pptId=&quot;285&quot;/&gt;&#10;    &lt;slide id=&quot;{C987C660-958D-4F3A-822E-2D2E625E90D4}&quot; pptId=&quot;287&quot;/&gt;&#10;  &lt;/slides&gt;&#10;&#10;  &lt;narration&gt;&#10;    &lt;audioTracks&gt;&#10;      &lt;audioTrack muted=&quot;false&quot; name=&quot;Audio 1&quot; resource=&quot;f14019c5&quot; slideId=&quot;{11F0B207-511A-4153-9B25-A0BB2E298752}&quot; startTime=&quot;0&quot; volume=&quot;1&quot;&gt;&#10;        &lt;audio channels=&quot;1&quot; format=&quot;s16&quot; sampleRate=&quot;44100&quot;/&gt;&#10;      &lt;/audioTrack&gt;&#10;      &lt;audioTrack muted=&quot;false&quot; name=&quot;Audio 2&quot; resource=&quot;f678b01b&quot; slideId=&quot;{45CE32A4-C577-4948-936B-150C2E61A278}&quot; startTime=&quot;0&quot; volume=&quot;1&quot;&gt;&#10;        &lt;audio channels=&quot;1&quot; format=&quot;s16&quot; sampleRate=&quot;44100&quot;/&gt;&#10;      &lt;/audioTrack&gt;&#10;      &lt;audioTrack muted=&quot;false&quot; name=&quot;Audio 3&quot; resource=&quot;a1fd18dd&quot; slideId=&quot;{2382CEF8-4508-4CDB-BAF4-F050C20938F8}&quot; startTime=&quot;0&quot; volume=&quot;1&quot;&gt;&#10;        &lt;audio channels=&quot;1&quot; format=&quot;s16&quot; sampleRate=&quot;44100&quot;/&gt;&#10;      &lt;/audioTrack&gt;&#10;      &lt;audioTrack muted=&quot;false&quot; name=&quot;Audio 4&quot; resource=&quot;769e71c4&quot; slideId=&quot;{E5061565-F350-47E3-BD34-D4754960E46B}&quot; startTime=&quot;0&quot; volume=&quot;1&quot;&gt;&#10;        &lt;audio channels=&quot;1&quot; format=&quot;s16&quot; sampleRate=&quot;44100&quot;/&gt;&#10;      &lt;/audioTrack&gt;&#10;      &lt;audioTrack muted=&quot;false&quot; name=&quot;Audio 5&quot; resource=&quot;c9c7a17a&quot; slideId=&quot;{A1812746-6764-449E-907C-48A235470307}&quot; startTime=&quot;0&quot; volume=&quot;1&quot;&gt;&#10;        &lt;audio channels=&quot;1&quot; format=&quot;s16&quot; sampleRate=&quot;44100&quot;/&gt;&#10;      &lt;/audioTrack&gt;&#10;      &lt;audioTrack muted=&quot;false&quot; name=&quot;Audio 6&quot; resource=&quot;dd6852f6&quot; slideId=&quot;{98F89A3F-7CBF-4B34-9BC1-6403727342AC}&quot; startTime=&quot;0&quot; volume=&quot;1&quot;&gt;&#10;        &lt;audio channels=&quot;1&quot; format=&quot;s16&quot; sampleRate=&quot;44100&quot;/&gt;&#10;      &lt;/audioTrack&gt;&#10;      &lt;audioTrack muted=&quot;false&quot; name=&quot;Audio 7&quot; resource=&quot;c931fe85&quot; slideId=&quot;{765A9A83-7686-4ED0-A058-ECD64F9A1398}&quot; startTime=&quot;0&quot; volume=&quot;1&quot;&gt;&#10;        &lt;audio channels=&quot;1&quot; format=&quot;s16&quot; sampleRate=&quot;44100&quot;/&gt;&#10;      &lt;/audioTrack&gt;&#10;      &lt;audioTrack muted=&quot;false&quot; name=&quot;Audio 8&quot; resource=&quot;a4fc156b&quot; slideId=&quot;{09561394-F760-484D-8773-4E6B4098595C}&quot; startTime=&quot;0&quot; stepIndex=&quot;0&quot; volume=&quot;1&quot;&gt;&#10;        &lt;audio channels=&quot;1&quot; format=&quot;s16&quot; sampleRate=&quot;44100&quot;/&gt;&#10;      &lt;/audioTrack&gt;&#10;      &lt;audioTrack muted=&quot;false&quot; name=&quot;Audio 9&quot; resource=&quot;442ea9e1&quot; slideId=&quot;{D0BFEE4D-B666-4675-A737-A604E4CE475B}&quot; startTime=&quot;0&quot; stepIndex=&quot;0&quot; volume=&quot;1&quot;&gt;&#10;        &lt;audio channels=&quot;1&quot; format=&quot;s16&quot; sampleRate=&quot;44100&quot;/&gt;&#10;      &lt;/audioTrack&gt;&#10;      &lt;audioTrack muted=&quot;false&quot; name=&quot;Audio 14&quot; resource=&quot;1da2588b&quot; slideId=&quot;{CC4EDB0C-88F1-424A-A1BB-A1D35A8BA98D}&quot; startTime=&quot;0&quot; volume=&quot;1&quot;&gt;&#10;        &lt;audio channels=&quot;1&quot; format=&quot;s16&quot; sampleRate=&quot;44100&quot;/&gt;&#10;      &lt;/audioTrack&gt;&#10;      &lt;audioTrack muted=&quot;false&quot; name=&quot;Audio 15&quot; resource=&quot;981330fa&quot; slideId=&quot;{DF847255-C704-40B7-86A8-470CA920A002}&quot; startTime=&quot;0&quot; volume=&quot;1&quot;&gt;&#10;        &lt;audio channels=&quot;1&quot; format=&quot;s16&quot; sampleRate=&quot;44100&quot;/&gt;&#10;      &lt;/audioTrack&gt;&#10;      &lt;audioTrack muted=&quot;false&quot; name=&quot;Audio 16&quot; resource=&quot;b0652313&quot; slideId=&quot;{3E670FEF-FF29-4ECA-A948-69ECEBA44523}&quot; startTime=&quot;0&quot; volume=&quot;1&quot;&gt;&#10;        &lt;audio channels=&quot;1&quot; format=&quot;s16&quot; sampleRate=&quot;44100&quot;/&gt;&#10;      &lt;/audioTrack&gt;&#10;      &lt;audioTrack muted=&quot;false&quot; name=&quot;Audio 17&quot; resource=&quot;c2487cbd&quot; slideId=&quot;{FB5C199C-AC06-44B1-BECD-7D8611952092}&quot; startTime=&quot;0&quot; volume=&quot;1&quot;&gt;&#10;        &lt;audio channels=&quot;1&quot; format=&quot;s16&quot; sampleRate=&quot;44100&quot;/&gt;&#10;      &lt;/audioTrack&gt;&#10;      &lt;audioTrack muted=&quot;false&quot; name=&quot;Audio 18&quot; resource=&quot;7dea00d8&quot; slideId=&quot;{BBB11112-D418-44B3-827C-8CBFBDCA4316}&quot; startTime=&quot;0&quot; volume=&quot;1&quot;&gt;&#10;        &lt;audio channels=&quot;1&quot; format=&quot;s16&quot; sampleRate=&quot;44100&quot;/&gt;&#10;      &lt;/audioTrack&gt;&#10;      &lt;audioTrack muted=&quot;false&quot; name=&quot;Audio 19&quot; resource=&quot;9b449ece&quot; slideId=&quot;{89D97256-E5CC-4571-BBBF-4882AD37FB0C}&quot; startTime=&quot;0&quot; volume=&quot;1&quot;&gt;&#10;        &lt;audio channels=&quot;1&quot; format=&quot;s16&quot; sampleRate=&quot;44100&quot;/&gt;&#10;      &lt;/audioTrack&gt;&#10;      &lt;audioTrack muted=&quot;false&quot; name=&quot;Audio 20&quot; resource=&quot;4042585a&quot; slideId=&quot;{15C0EC18-7E70-4B3D-A795-C3D95CBADCCE}&quot; startTime=&quot;0&quot; volume=&quot;1&quot;&gt;&#10;        &lt;audio channels=&quot;1&quot; format=&quot;s16&quot; sampleRate=&quot;44100&quot;/&gt;&#10;      &lt;/audioTrack&gt;&#10;      &lt;audioTrack muted=&quot;false&quot; name=&quot;Audio 21&quot; resource=&quot;c2ab9a5b&quot; slideId=&quot;{2D46E391-6ACC-49CA-9129-008837556F28}&quot; startTime=&quot;0&quot; stepIndex=&quot;0&quot; volume=&quot;1&quot;&gt;&#10;        &lt;audio channels=&quot;1&quot; format=&quot;s16&quot; sampleRate=&quot;44100&quot;/&gt;&#10;      &lt;/audioTrack&gt;&#10;      &lt;audioTrack muted=&quot;false&quot; name=&quot;Audio 22&quot; resource=&quot;3f997df4&quot; slideId=&quot;{B34B256F-B762-48E1-B547-2E13E959E196}&quot; startTime=&quot;0&quot; stepIndex=&quot;0&quot; volume=&quot;1&quot;&gt;&#10;        &lt;audio channels=&quot;1&quot; format=&quot;s16&quot; sampleRate=&quot;44100&quot;/&gt;&#10;      &lt;/audioTrack&gt;&#10;      &lt;audioTrack muted=&quot;false&quot; name=&quot;Audio 23&quot; resource=&quot;fd4ff91a&quot; slideId=&quot;{9269E42C-B03F-4F28-B578-D77D75EB6748}&quot; startTime=&quot;0&quot; stepIndex=&quot;0&quot; volume=&quot;1&quot;&gt;&#10;        &lt;audio channels=&quot;1&quot; format=&quot;s16&quot; sampleRate=&quot;44100&quot;/&gt;&#10;      &lt;/audioTrack&gt;&#10;    &lt;/audioTracks&gt;&#10;    &lt;videoTracks&gt;&#10;      &lt;videoTrack muted=&quot;false&quot; name=&quot;Video 1&quot; resource=&quot;ad6405db&quot; slideId=&quot;{6F38B4EC-7CB2-41E1-9DBB-D7AE40F65920}&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2&quot; resource=&quot;aad07692&quot; slideId=&quot;{7D1B24D4-C515-4C42-B082-3C2CD9EAF94A}&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3&quot; resource=&quot;6294d67a&quot; slideId=&quot;{72CE0939-D86D-43A3-85FE-F9A396F9B16E}&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4&quot; resource=&quot;c71051cf&quot; slideId=&quot;{BF9207E0-4824-4A31-86FC-70F74CB6290F}&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5&quot; resource=&quot;f77e4464&quot; slideId=&quot;{AF6634F3-34BC-4611-A84C-083848BFC96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6&quot; resource=&quot;923c425e&quot; slideId=&quot;{241A75EE-F834-4900-ABB3-89F65FB27A3B}&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7&quot; resource=&quot;4d008157&quot; slideId=&quot;{4C7600CC-4D6F-4D34-AE3A-83184C68326B}&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8&quot; resource=&quot;35d33c5a&quot; slideId=&quot;{15BC2028-EB45-473A-85D6-660F562ABD97}&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0&quot; resource=&quot;a7828d20&quot; slideId=&quot;{3FB33B5A-AD68-4543-A941-C4AD2CCB1534}&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1&quot; resource=&quot;2b47e535&quot; slideId=&quot;{D4D8E3D8-4A4B-4D92-A93F-A9F4876C60A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3060&quot;&gt;&lt;object type=&quot;3&quot; unique_id=&quot;13061&quot;&gt;&lt;property id=&quot;20148&quot; value=&quot;5&quot;/&gt;&lt;property id=&quot;20300&quot; value=&quot;Slide 1&quot;/&gt;&lt;property id=&quot;20307&quot; value=&quot;257&quot;/&gt;&lt;/object&gt;&lt;object type=&quot;3&quot; unique_id=&quot;13083&quot;&gt;&lt;property id=&quot;20148&quot; value=&quot;5&quot;/&gt;&lt;property id=&quot;20300&quot; value=&quot;Slide 2&quot;/&gt;&lt;property id=&quot;20307&quot; value=&quot;258&quot;/&gt;&lt;/object&gt;&lt;object type=&quot;3&quot; unique_id=&quot;13084&quot;&gt;&lt;property id=&quot;20148&quot; value=&quot;5&quot;/&gt;&lt;property id=&quot;20300&quot; value=&quot;Slide 3 - &amp;quot;MỤC ĐÍCH YÊU CẦU&amp;quot;&quot;/&gt;&lt;property id=&quot;20307&quot; value=&quot;259&quot;/&gt;&lt;/object&gt;&lt;object type=&quot;3&quot; unique_id=&quot;13110&quot;&gt;&lt;property id=&quot;20148&quot; value=&quot;5&quot;/&gt;&lt;property id=&quot;20300&quot; value=&quot;Slide 4 - &amp;quot;  &amp;quot;&quot;/&gt;&lt;property id=&quot;20307&quot; value=&quot;260&quot;/&gt;&lt;/object&gt;&lt;object type=&quot;3&quot; unique_id=&quot;13111&quot;&gt;&lt;property id=&quot;20148&quot; value=&quot;5&quot;/&gt;&lt;property id=&quot;20300&quot; value=&quot;Slide 5&quot;/&gt;&lt;property id=&quot;20307&quot; value=&quot;261&quot;/&gt;&lt;/object&gt;&lt;object type=&quot;3&quot; unique_id=&quot;13112&quot;&gt;&lt;property id=&quot;20148&quot; value=&quot;5&quot;/&gt;&lt;property id=&quot;20300&quot; value=&quot;Slide 6&quot;/&gt;&lt;property id=&quot;20307&quot; value=&quot;262&quot;/&gt;&lt;/object&gt;&lt;object type=&quot;3&quot; unique_id=&quot;13161&quot;&gt;&lt;property id=&quot;20148&quot; value=&quot;5&quot;/&gt;&lt;property id=&quot;20300&quot; value=&quot;Slide 7&quot;/&gt;&lt;property id=&quot;20307&quot; value=&quot;263&quot;/&gt;&lt;/object&gt;&lt;object type=&quot;3&quot; unique_id=&quot;13162&quot;&gt;&lt;property id=&quot;20148&quot; value=&quot;5&quot;/&gt;&lt;property id=&quot;20300&quot; value=&quot;Slide 8&quot;/&gt;&lt;property id=&quot;20307&quot; value=&quot;264&quot;/&gt;&lt;/object&gt;&lt;object type=&quot;3&quot; unique_id=&quot;13163&quot;&gt;&lt;property id=&quot;20148&quot; value=&quot;5&quot;/&gt;&lt;property id=&quot;20300&quot; value=&quot;Slide 9&quot;/&gt;&lt;property id=&quot;20307&quot; value=&quot;265&quot;/&gt;&lt;/object&gt;&lt;object type=&quot;3&quot; unique_id=&quot;13164&quot;&gt;&lt;property id=&quot;20148&quot; value=&quot;5&quot;/&gt;&lt;property id=&quot;20300&quot; value=&quot;Slide 10&quot;/&gt;&lt;property id=&quot;20307&quot; value=&quot;266&quot;/&gt;&lt;/object&gt;&lt;object type=&quot;3&quot; unique_id=&quot;13285&quot;&gt;&lt;property id=&quot;20148&quot; value=&quot;5&quot;/&gt;&lt;property id=&quot;20300&quot; value=&quot;Slide 11&quot;/&gt;&lt;property id=&quot;20307&quot; value=&quot;267&quot;/&gt;&lt;/object&gt;&lt;object type=&quot;3&quot; unique_id=&quot;13286&quot;&gt;&lt;property id=&quot;20148&quot; value=&quot;5&quot;/&gt;&lt;property id=&quot;20300&quot; value=&quot;Slide 12&quot;/&gt;&lt;property id=&quot;20307&quot; value=&quot;268&quot;/&gt;&lt;/object&gt;&lt;object type=&quot;3&quot; unique_id=&quot;13357&quot;&gt;&lt;property id=&quot;20148&quot; value=&quot;5&quot;/&gt;&lt;property id=&quot;20300&quot; value=&quot;Slide 13&quot;/&gt;&lt;property id=&quot;20307&quot; value=&quot;269&quot;/&gt;&lt;/object&gt;&lt;object type=&quot;3&quot; unique_id=&quot;13589&quot;&gt;&lt;property id=&quot;20148&quot; value=&quot;5&quot;/&gt;&lt;property id=&quot;20300&quot; value=&quot;Slide 14&quot;/&gt;&lt;property id=&quot;20307&quot; value=&quot;271&quot;/&gt;&lt;/object&gt;&lt;object type=&quot;3&quot; unique_id=&quot;13590&quot;&gt;&lt;property id=&quot;20148&quot; value=&quot;5&quot;/&gt;&lt;property id=&quot;20300&quot; value=&quot;Slide 15&quot;/&gt;&lt;property id=&quot;20307&quot; value=&quot;272&quot;/&gt;&lt;/object&gt;&lt;object type=&quot;3&quot; unique_id=&quot;13591&quot;&gt;&lt;property id=&quot;20148&quot; value=&quot;5&quot;/&gt;&lt;property id=&quot;20300&quot; value=&quot;Slide 16&quot;/&gt;&lt;property id=&quot;20307&quot; value=&quot;273&quot;/&gt;&lt;/object&gt;&lt;object type=&quot;3&quot; unique_id=&quot;13739&quot;&gt;&lt;property id=&quot;20148&quot; value=&quot;5&quot;/&gt;&lt;property id=&quot;20300&quot; value=&quot;Slide 17&quot;/&gt;&lt;property id=&quot;20307&quot; value=&quot;275&quot;/&gt;&lt;/object&gt;&lt;object type=&quot;3&quot; unique_id=&quot;13740&quot;&gt;&lt;property id=&quot;20148&quot; value=&quot;5&quot;/&gt;&lt;property id=&quot;20300&quot; value=&quot;Slide 18&quot;/&gt;&lt;property id=&quot;20307&quot; value=&quot;274&quot;/&gt;&lt;/object&gt;&lt;object type=&quot;3&quot; unique_id=&quot;13861&quot;&gt;&lt;property id=&quot;20148&quot; value=&quot;5&quot;/&gt;&lt;property id=&quot;20300&quot; value=&quot;Slide 19&quot;/&gt;&lt;property id=&quot;20307&quot; value=&quot;276&quot;/&gt;&lt;/object&gt;&lt;object type=&quot;3&quot; unique_id=&quot;13862&quot;&gt;&lt;property id=&quot;20148&quot; value=&quot;5&quot;/&gt;&lt;property id=&quot;20300&quot; value=&quot;Slide 20&quot;/&gt;&lt;property id=&quot;20307&quot; value=&quot;277&quot;/&gt;&lt;/object&gt;&lt;object type=&quot;3&quot; unique_id=&quot;14008&quot;&gt;&lt;property id=&quot;20148&quot; value=&quot;5&quot;/&gt;&lt;property id=&quot;20300&quot; value=&quot;Slide 21&quot;/&gt;&lt;property id=&quot;20307&quot; value=&quot;279&quot;/&gt;&lt;/object&gt;&lt;object type=&quot;3&quot; unique_id=&quot;14522&quot;&gt;&lt;property id=&quot;20148&quot; value=&quot;5&quot;/&gt;&lt;property id=&quot;20300&quot; value=&quot;Slide 30&quot;/&gt;&lt;property id=&quot;20307&quot; value=&quot;284&quot;/&gt;&lt;/object&gt;&lt;object type=&quot;3&quot; unique_id=&quot;15030&quot;&gt;&lt;property id=&quot;20148&quot; value=&quot;5&quot;/&gt;&lt;property id=&quot;20300&quot; value=&quot;Slide 34&quot;/&gt;&lt;property id=&quot;20307&quot; value=&quot;285&quot;/&gt;&lt;/object&gt;&lt;object type=&quot;3&quot; unique_id=&quot;34158&quot;&gt;&lt;property id=&quot;20148&quot; value=&quot;5&quot;/&gt;&lt;property id=&quot;20300&quot; value=&quot;Slide 35&quot;/&gt;&lt;property id=&quot;20307&quot; value=&quot;287&quot;/&gt;&lt;/object&gt;&lt;object type=&quot;3&quot; unique_id=&quot;34410&quot;&gt;&lt;property id=&quot;20148&quot; value=&quot;5&quot;/&gt;&lt;property id=&quot;20300&quot; value=&quot;Slide 22&quot;/&gt;&lt;property id=&quot;20307&quot; value=&quot;288&quot;/&gt;&lt;/object&gt;&lt;object type=&quot;3&quot; unique_id=&quot;34875&quot;&gt;&lt;property id=&quot;20148&quot; value=&quot;5&quot;/&gt;&lt;property id=&quot;20300&quot; value=&quot;Slide 23&quot;/&gt;&lt;property id=&quot;20307&quot; value=&quot;289&quot;/&gt;&lt;/object&gt;&lt;object type=&quot;3&quot; unique_id=&quot;34876&quot;&gt;&lt;property id=&quot;20148&quot; value=&quot;5&quot;/&gt;&lt;property id=&quot;20300&quot; value=&quot;Slide 24&quot;/&gt;&lt;property id=&quot;20307&quot; value=&quot;290&quot;/&gt;&lt;/object&gt;&lt;object type=&quot;3&quot; unique_id=&quot;34877&quot;&gt;&lt;property id=&quot;20148&quot; value=&quot;5&quot;/&gt;&lt;property id=&quot;20300&quot; value=&quot;Slide 25&quot;/&gt;&lt;property id=&quot;20307&quot; value=&quot;291&quot;/&gt;&lt;/object&gt;&lt;object type=&quot;3&quot; unique_id=&quot;34878&quot;&gt;&lt;property id=&quot;20148&quot; value=&quot;5&quot;/&gt;&lt;property id=&quot;20300&quot; value=&quot;Slide 26&quot;/&gt;&lt;property id=&quot;20307&quot; value=&quot;292&quot;/&gt;&lt;/object&gt;&lt;object type=&quot;3&quot; unique_id=&quot;34879&quot;&gt;&lt;property id=&quot;20148&quot; value=&quot;5&quot;/&gt;&lt;property id=&quot;20300&quot; value=&quot;Slide 27&quot;/&gt;&lt;property id=&quot;20307&quot; value=&quot;293&quot;/&gt;&lt;/object&gt;&lt;object type=&quot;3&quot; unique_id=&quot;34880&quot;&gt;&lt;property id=&quot;20148&quot; value=&quot;5&quot;/&gt;&lt;property id=&quot;20300&quot; value=&quot;Slide 28&quot;/&gt;&lt;property id=&quot;20307&quot; value=&quot;294&quot;/&gt;&lt;/object&gt;&lt;object type=&quot;3&quot; unique_id=&quot;34881&quot;&gt;&lt;property id=&quot;20148&quot; value=&quot;5&quot;/&gt;&lt;property id=&quot;20300&quot; value=&quot;Slide 29&quot;/&gt;&lt;property id=&quot;20307&quot; value=&quot;295&quot;/&gt;&lt;/object&gt;&lt;object type=&quot;3&quot; unique_id=&quot;37731&quot;&gt;&lt;property id=&quot;20148&quot; value=&quot;5&quot;/&gt;&lt;property id=&quot;20300&quot; value=&quot;Slide 31&quot;/&gt;&lt;property id=&quot;20307&quot; value=&quot;296&quot;/&gt;&lt;/object&gt;&lt;object type=&quot;3&quot; unique_id=&quot;37732&quot;&gt;&lt;property id=&quot;20148&quot; value=&quot;5&quot;/&gt;&lt;property id=&quot;20300&quot; value=&quot;Slide 32&quot;/&gt;&lt;property id=&quot;20307&quot; value=&quot;297&quot;/&gt;&lt;/object&gt;&lt;object type=&quot;3&quot; unique_id=&quot;37733&quot;&gt;&lt;property id=&quot;20148&quot; value=&quot;5&quot;/&gt;&lt;property id=&quot;20300&quot; value=&quot;Slide 33&quot;/&gt;&lt;property id=&quot;20307&quot; value=&quot;298&quot;/&gt;&lt;/object&gt;&lt;/object&gt;&lt;object type=&quot;8&quot; unique_id=&quot;13064&quot;&gt;&lt;/object&gt;&lt;/object&gt;&lt;/database&gt;"/>
  <p:tag name="ISPRING_SCORM_RATE_QUIZZES"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1"/>
  <p:tag name="TIMING" val="|8.101"/>
  <p:tag name="GENSWF_SLIDE_UID" val="{74287AE9-C640-4253-A407-F80504566A65}:262"/>
  <p:tag name="ISPRING_SLIDE_ID_2" val="{15BC2028-EB45-473A-85D6-660F562ABD97}"/>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35.225"/>
  <p:tag name="ISPRING_CUSTOM_TIMING_USED" val="1"/>
  <p:tag name="GENSWF_SLIDE_UID" val="{C04B6285-7AE2-489E-A961-120631D941BC}:263"/>
  <p:tag name="ISPRING_SLIDE_ID_2" val="{11F0B207-511A-4153-9B25-A0BB2E298752}"/>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526"/>
  <p:tag name="ISPRING_CUSTOM_TIMING_USED" val="1"/>
  <p:tag name="GENSWF_SLIDE_UID" val="{D7CFFCC8-F04F-4432-A323-E25E3E118BC1}:264"/>
  <p:tag name="ISPRING_SLIDE_ID_2" val="{45CE32A4-C577-4948-936B-150C2E61A278}"/>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41.201"/>
  <p:tag name="TIMING" val="|17.287"/>
  <p:tag name="ISPRING_CUSTOM_TIMING_USED" val="1"/>
  <p:tag name="GENSWF_SLIDE_UID" val="{183DFB33-B55A-41A5-8B0C-0B1AC68194DD}:265"/>
  <p:tag name="ISPRING_SLIDE_ID_2" val="{2382CEF8-4508-4CDB-BAF4-F050C20938F8}"/>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7.087"/>
  <p:tag name="TIMING" val="|47.477|3.869"/>
  <p:tag name="ISPRING_CUSTOM_TIMING_USED" val="1"/>
  <p:tag name="GENSWF_SLIDE_UID" val="{86F53AAA-E6C0-4196-A59F-3FEF83EE124F}:266"/>
  <p:tag name="ISPRING_SLIDE_ID_2" val="{E5061565-F350-47E3-BD34-D4754960E46B}"/>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5.996"/>
  <p:tag name="TIMING" val="|49.318|2.652"/>
  <p:tag name="ISPRING_CUSTOM_TIMING_USED" val="1"/>
  <p:tag name="GENSWF_SLIDE_UID" val="{121A8A07-BA73-4949-8857-04461ADDA94C}:267"/>
  <p:tag name="ISPRING_SLIDE_ID_2" val="{A1812746-6764-449E-907C-48A235470307}"/>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13.867"/>
  <p:tag name="ISPRING_CUSTOM_TIMING_USED" val="1"/>
  <p:tag name="GENSWF_SLIDE_UID" val="{39DD64B9-63F2-490F-BBEF-8DB810B932F4}:268"/>
  <p:tag name="ISPRING_SLIDE_ID_2" val="{98F89A3F-7CBF-4B34-9BC1-6403727342AC}"/>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12BAB481-131B-4669-9071-4AAFB5F3F7C8}:269"/>
  <p:tag name="ISPRING_SLIDE_ID_2" val="{765A9A83-7686-4ED0-A058-ECD64F9A139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415"/>
  <p:tag name="TIMING" val="|1.733"/>
  <p:tag name="GENSWF_SLIDE_UID" val="{A9B043BA-C65C-4BD0-B677-2F98A1553046}:271"/>
  <p:tag name="ISPRING_SLIDE_ID_2" val="{6F38B4EC-7CB2-41E1-9DBB-D7AE40F65920}"/>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ISPRING_CUSTOM_TIMING_USED" val="1"/>
  <p:tag name="GENSWF_SLIDE_UID" val="{1B7139CB-143E-4A28-AFA6-FE6A09FF079B}:259"/>
  <p:tag name="GENSWF_ADVANCE_TIME" val="40.497"/>
  <p:tag name="TIMING" val="|7.813|2.295|23.704|6.684"/>
  <p:tag name="ISPRING_SLIDE_ID_2" val="{D4D8E3D8-4A4B-4D92-A93F-A9F4876C60A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535"/>
  <p:tag name="TIMING" val="|2.328"/>
  <p:tag name="GENSWF_SLIDE_UID" val="{92A5DC82-95E5-40D0-B62B-AE4CDA86F16B}:272"/>
  <p:tag name="ISPRING_SLIDE_ID_2" val="{7D1B24D4-C515-4C42-B082-3C2CD9EAF94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01"/>
  <p:tag name="GENSWF_SLIDE_UID" val="{66CC4D6E-9208-4F78-9DC6-E124C950688E}:273"/>
  <p:tag name="ISPRING_SLIDE_ID_2" val="{72CE0939-D86D-43A3-85FE-F9A396F9B16E}"/>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92"/>
  <p:tag name="TIMING" val="|0.433"/>
  <p:tag name="GENSWF_SLIDE_UID" val="{779F324B-9FF5-4766-A981-C4EAA4B25AC5}:275"/>
  <p:tag name="ISPRING_SLIDE_ID_2" val="{BF9207E0-4824-4A31-86FC-70F74CB6290F}"/>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A98A24-DD0A-4698-91C7-67E82BBD4D82}:274"/>
  <p:tag name="GENSWF_ADVANCE_TIME" val="23.006"/>
  <p:tag name="ISPRING_SLIDE_ID_2" val="{3FB33B5A-AD68-4543-A941-C4AD2CCB153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0"/>
  <p:tag name="GENSWF_SLIDE_UID" val="{2D332011-A08A-40B8-8A39-95F675775347}:276"/>
  <p:tag name="ISPRING_SLIDE_ID_2" val="{AF6634F3-34BC-4611-A84C-083848BFC96F}"/>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92"/>
  <p:tag name="GENSWF_SLIDE_UID" val="{36F30FBC-2507-4589-9298-C66D3F8C5A36}:277"/>
  <p:tag name="ISPRING_SLIDE_ID_2" val="{241A75EE-F834-4900-ABB3-89F65FB27A3B}"/>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373"/>
  <p:tag name="TIMING" val="|1.166|9.869|10.566"/>
  <p:tag name="GENSWF_SLIDE_UID" val="{A1F1061B-B42C-4F78-815C-ED1541CC652A}:279"/>
  <p:tag name="ISPRING_SLIDE_ID_2" val="{09561394-F760-484D-8773-4E6B4098595C}"/>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9.391"/>
  <p:tag name="TIMING" val="|0.001|2"/>
  <p:tag name="ISPRING_CUSTOM_TIMING_USED" val="1"/>
  <p:tag name="GENSWF_SLIDE_UID" val="{7B41D5B9-9043-4AD2-AA31-6EAC8AD244F6}:288"/>
  <p:tag name="ISPRING_SLIDE_ID_2" val="{7480CA65-B08B-46F6-8B79-27FADC755548}"/>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1"/>
  <p:tag name="GENSWF_SLIDE_UID" val="{FB3DB7A5-1451-4BE9-B6ED-100D9640C63D}:289"/>
  <p:tag name="ISPRING_SLIDE_ID_2" val="{CC4EDB0C-88F1-424A-A1BB-A1D35A8BA98D}"/>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73"/>
  <p:tag name="GENSWF_SLIDE_UID" val="{B4ABEA3C-302B-41AD-9C0C-08EBCF3E27FB}:290"/>
  <p:tag name="ISPRING_SLIDE_ID_2" val="{DF847255-C704-40B7-86A8-470CA920A00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64"/>
  <p:tag name="TIMING" val="|1.963"/>
  <p:tag name="GENSWF_SLIDE_UID" val="{B0F8118A-6C80-42E6-8D36-FA8DD0212EB3}:291"/>
  <p:tag name="ISPRING_SLIDE_ID_2" val="{3E670FEF-FF29-4ECA-A948-69ECEBA4452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62"/>
  <p:tag name="TIMING" val="|3.06|1.88"/>
  <p:tag name="GENSWF_SLIDE_UID" val="{41B0D52D-2754-471A-80D2-6B02105B631D}:292"/>
  <p:tag name="ISPRING_SLIDE_ID_2" val="{FB5C199C-AC06-44B1-BECD-7D861195209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80"/>
  <p:tag name="TIMING" val="|3.972|2.775"/>
  <p:tag name="GENSWF_SLIDE_UID" val="{6A74A801-551B-4567-A81B-09EC999C1E63}:293"/>
  <p:tag name="ISPRING_SLIDE_ID_2" val="{BBB11112-D418-44B3-827C-8CBFBDCA4316}"/>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4"/>
  <p:tag name="GENSWF_SLIDE_UID" val="{8BE76403-FBAD-4B5C-B81D-DC93A0271782}:294"/>
  <p:tag name="ISPRING_SLIDE_ID_2" val="{89D97256-E5CC-4571-BBBF-4882AD37FB0C}"/>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A1DBBA45-8062-4EB8-8E92-064B00893BE6}:295"/>
  <p:tag name="ISPRING_SLIDE_ID_2" val="{15C0EC18-7E70-4B3D-A795-C3D95CBADCCE}"/>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35.201"/>
  <p:tag name="TIMING" val="|0.001|2|2"/>
  <p:tag name="ISPRING_CUSTOM_TIMING_USED" val="1"/>
  <p:tag name="GENSWF_SLIDE_UID" val="{37CCE51F-36DD-47BA-AB98-03CA86C40F77}:284"/>
  <p:tag name="ISPRING_SLIDE_ID_2" val="{7F4A686B-6325-4A8C-BCD7-5DB6EB7C6059}"/>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0FAD8D27-EDCA-4BB7-A065-A10D97507FEF}_2.png&quot;/&gt;&lt;left val=&quot;44&quot;/&gt;&lt;top val=&quot;9&quot;/&gt;&lt;width val=&quot;649&quot;/&gt;&lt;height val=&quot;78&quot;/&gt;&lt;hasText val=&quot;1&quot;/&gt;&lt;/Image&gt;&lt;/ThreeDShapeInfo&gt;"/>
  <p:tag name="PRESENTER_SHAPETEXTINFO" val="&lt;ShapeTextInfo&gt;&lt;TableIndex row=&quot;-1&quot; col=&quot;-1&quot;&gt;&lt;linesCount val=&quot;1&quot;/&gt;&lt;lineCharCount val=&quot;16&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67"/>
  <p:tag name="TIMING" val="|4.92|2.89|2.459|2.092|1.524|2.504"/>
  <p:tag name="ISPRING_SLIDE_ID_2" val="{2D46E391-6ACC-49CA-9129-008837556F28}"/>
  <p:tag name="GENSWF_SLIDE_UID" val="{9CFCAE19-9436-4B68-91E2-9C95CF98DC3D}:296"/>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26"/>
  <p:tag name="TIMING" val="|2.164|2.297|1.819|1.824|1.574|2.251"/>
  <p:tag name="ISPRING_SLIDE_ID_2" val="{B34B256F-B762-48E1-B547-2E13E959E196}"/>
  <p:tag name="GENSWF_SLIDE_UID" val="{AC18A2F2-899C-4449-BF2D-6F9055E55CB9}:297"/>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16F8DAC9-16A6-4D15-963A-E9AD6E2FA197}_2.png&quot;/&gt;&lt;left val=&quot;50&quot;/&gt;&lt;top val=&quot;303&quot;/&gt;&lt;width val=&quot;649&quot;/&gt;&lt;height val=&quot;91&quot;/&gt;&lt;hasText val=&quot;1&quot;/&gt;&lt;/Image&gt;&lt;/ThreeDShapeInfo&gt;"/>
  <p:tag name="PRESENTER_SHAPETEXTINFO" val="&lt;ShapeTextInfo&gt;&lt;TableIndex row=&quot;-1&quot; col=&quot;-1&quot;&gt;&lt;linesCount val=&quot;1&quot;/&gt;&lt;lineCharCount val=&quot;8&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269E42C-B03F-4F28-B578-D77D75EB6748}"/>
  <p:tag name="GENSWF_ADVANCE_TIME" val="29.226"/>
  <p:tag name="TIMING" val="|1.412|2.124|1.742|1.476|1.383|1.691"/>
  <p:tag name="GENSWF_SLIDE_UID" val="{E70773A1-7DE0-49C4-9236-321256B1E89F}:298"/>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28.361"/>
  <p:tag name="TIMING" val="|0.001"/>
  <p:tag name="ISPRING_CUSTOM_TIMING_USED" val="1"/>
  <p:tag name="GENSWF_SLIDE_UID" val="{C0B31E31-C3B7-42FC-B288-63479E006DFF}:285"/>
  <p:tag name="ISPRING_SLIDE_ID_2" val="{017F9131-33FD-4C3C-A7C9-419E4718DD1F}"/>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GENSWF_ADVANCE_TIME" val="21.470"/>
  <p:tag name="TIMING" val="|0.001|0.5|0.5|2|1|0.5"/>
  <p:tag name="ISPRING_CUSTOM_TIMING_USED" val="1"/>
  <p:tag name="GENSWF_SLIDE_UID" val="{5594B012-B31F-44FA-A61F-02EB645BD90D}:287"/>
  <p:tag name="ISPRING_SLIDE_ID_2" val="{C987C660-958D-4F3A-822E-2D2E625E90D4}"/>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AUTOSHAPE_INFO" val="&lt;ThreeDShapeInfo&gt;&lt;uuid val=&quot;{0845060D-0EA7-490D-B462-22A71A25EA92}&quot;/&gt;&lt;isInvalidForFieldText val=&quot;0&quot;/&gt;&lt;Image&gt;&lt;filename val=&quot;C:\Users\XUANTH~1\AppData\Local\Temp\PR\data\asimages\{0845060D-0EA7-490D-B462-22A71A25EA92}.png&quot;/&gt;&lt;left val=&quot;0&quot;/&gt;&lt;top val=&quot;0&quot;/&gt;&lt;width val=&quot;720&quot;/&gt;&lt;height val=&quot;537&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XUANTH~1\AppData\Local\Temp\PR\data\asimages\{C7C5F722-71D5-412C-B139-0E95445B6E75}_1.png_crop.png&quot;/&gt;&lt;left val=&quot;197&quot;/&gt;&lt;top val=&quot;72&quot;/&gt;&lt;width val=&quot;323&quot;/&gt;&lt;height val=&quot;26&quot;/&gt;&lt;hasText val=&quot;1&quot;/&gt;&lt;paraId val=&quot;1&quot;/&gt;&lt;/Image&gt;&lt;Image&gt;&lt;filename val=&quot;C:\Users\XUANTH~1\AppData\Local\Temp\PR\data\asimages\{34F7051F-2036-4392-838C-6846E98B501B}_1.png_crop.png&quot;/&gt;&lt;left val=&quot;123&quot;/&gt;&lt;top val=&quot;102&quot;/&gt;&lt;width val=&quot;471&quot;/&gt;&lt;height val=&quot;54&quot;/&gt;&lt;hasText val=&quot;1&quot;/&gt;&lt;paraId val=&quot;2&quot;/&gt;&lt;/Image&gt;&lt;Image&gt;&lt;filename val=&quot;C:\Users\XUANTH~1\AppData\Local\Temp\PR\data\asimages\{6E378D93-6865-48B6-AC3F-A3506C27015B}_1.png_crop.png&quot;/&gt;&lt;left val=&quot;123&quot;/&gt;&lt;top val=&quot;159&quot;/&gt;&lt;width val=&quot;372&quot;/&gt;&lt;height val=&quot;55&quot;/&gt;&lt;hasText val=&quot;1&quot;/&gt;&lt;paraId val=&quot;3&quot;/&gt;&lt;/Image&gt;&lt;Image&gt;&lt;filename val=&quot;C:\Users\XUANTH~1\AppData\Local\Temp\PR\data\asimages\{8395B81B-2D3C-40FF-B996-D9F12A39045F}_1.png_crop.png&quot;/&gt;&lt;left val=&quot;123&quot;/&gt;&lt;top val=&quot;217&quot;/&gt;&lt;width val=&quot;409&quot;/&gt;&lt;height val=&quot;55&quot;/&gt;&lt;hasText val=&quot;1&quot;/&gt;&lt;paraId val=&quot;4&quot;/&gt;&lt;/Image&gt;&lt;/TextEffect&gt;"/>
  <p:tag name="PRESENTER_SHAPETEXTINFO" val="&lt;ShapeTextInfo&gt;&lt;TableIndex row=&quot;-1&quot; col=&quot;-1&quot;&gt;&lt;linesCount val=&quot;7&quot;/&gt;&lt;lineCharCount val=&quot;23&quot;/&gt;&lt;lineCharCount val=&quot;45&quot;/&gt;&lt;lineCharCount val=&quot;26&quot;/&gt;&lt;lineCharCount val=&quot;38&quot;/&gt;&lt;lineCharCount val=&quot;23&quot;/&gt;&lt;lineCharCount val=&quot;38&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2ECBCF36-3AAA-4E94-B689-2DB0849F708D}_2.png&quot;/&gt;&lt;left val=&quot;97&quot;/&gt;&lt;top val=&quot;59&quot;/&gt;&lt;width val=&quot;535&quot;/&gt;&lt;height val=&quot;280&quot;/&gt;&lt;hasText val=&quot;1&quot;/&gt;&lt;/Image&gt;&lt;/ThreeDShapeInfo&gt;"/>
  <p:tag name="PRESENTER_SHAPETEXTINFO" val="&lt;ShapeTextInfo&gt;&lt;TableIndex row=&quot;-1&quot; col=&quot;-1&quot;&gt;&lt;linesCount val=&quot;9&quot;/&gt;&lt;lineCharCount val=&quot;51&quot;/&gt;&lt;lineCharCount val=&quot;51&quot;/&gt;&lt;lineCharCount val=&quot;20&quot;/&gt;&lt;lineCharCount val=&quot;48&quot;/&gt;&lt;lineCharCount val=&quot;47&quot;/&gt;&lt;lineCharCount val=&quot;49&quot;/&gt;&lt;lineCharCount val=&quot;49&quot;/&gt;&lt;lineCharCount val=&quot;52&quot;/&gt;&lt;lineCharCount val=&quot;2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C2281343-1E35-4C02-9FF5-9BCEB9D6F7EA}_2.png&quot;/&gt;&lt;left val=&quot;105&quot;/&gt;&lt;top val=&quot;389&quot;/&gt;&lt;width val=&quot;519&quot;/&gt;&lt;height val=&quot;108&quot;/&gt;&lt;hasText val=&quot;1&quot;/&gt;&lt;/Image&gt;&lt;/ThreeDShapeInfo&gt;"/>
  <p:tag name="PRESENTER_SHAPETEXTINFO" val="&lt;ShapeTextInfo&gt;&lt;TableIndex row=&quot;-1&quot; col=&quot;-1&quot;&gt;&lt;linesCount val=&quot;3&quot;/&gt;&lt;lineCharCount val=&quot;49&quot;/&gt;&lt;lineCharCount val=&quot;42&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80.384"/>
  <p:tag name="ISPRING_CUSTOM_TIMING_USED" val="1"/>
  <p:tag name="TIMING" val="|8.994"/>
  <p:tag name="GENSWF_SLIDE_UID" val="{71DB3AB2-CBA3-4C4B-B075-B12FF8C9F5D9}:260"/>
  <p:tag name="ISPRING_SLIDE_ID_2" val="{4C7600CC-4D6F-4D34-AE3A-83184C68326B}"/>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63.270"/>
  <p:tag name="TIMING" val="|0.001|1.6|232.84"/>
  <p:tag name="ISPRING_CUSTOM_TIMING_USED" val="1"/>
  <p:tag name="GENSWF_SLIDE_UID" val="{609A9088-3F83-4892-A3C8-B35325AD6A8F}:261"/>
  <p:tag name="ISPRING_SLIDE_ID_2" val="{8B1D38F5-9692-4232-91CD-FAE97F522B3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589</Words>
  <Application>Microsoft Office PowerPoint</Application>
  <PresentationFormat>On-screen Show (4:3)</PresentationFormat>
  <Paragraphs>110</Paragraphs>
  <Slides>34</Slides>
  <Notes>33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SVN-Avo</vt:lpstr>
      <vt:lpstr>Times New Roman</vt:lpstr>
      <vt:lpstr>VNI-Avo</vt:lpstr>
      <vt:lpstr>Office Theme</vt:lpstr>
      <vt:lpstr>PowerPoint Presentation</vt:lpstr>
      <vt:lpstr>MỤC ĐÍCH YÊU CẦU</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TRUYENBACOGAI</dc:title>
  <dc:creator>HP</dc:creator>
  <cp:lastModifiedBy>Admin</cp:lastModifiedBy>
  <cp:revision>205</cp:revision>
  <dcterms:created xsi:type="dcterms:W3CDTF">2021-01-17T12:32:22Z</dcterms:created>
  <dcterms:modified xsi:type="dcterms:W3CDTF">2022-05-26T04:27:07Z</dcterms:modified>
</cp:coreProperties>
</file>