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0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4D4-0467-4AB7-8F3F-3DD06EDBB7F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6153-F89A-4E21-96BC-4E2A6FC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7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4D4-0467-4AB7-8F3F-3DD06EDBB7F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6153-F89A-4E21-96BC-4E2A6FC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4D4-0467-4AB7-8F3F-3DD06EDBB7F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6153-F89A-4E21-96BC-4E2A6FC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2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4D4-0467-4AB7-8F3F-3DD06EDBB7F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6153-F89A-4E21-96BC-4E2A6FC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1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4D4-0467-4AB7-8F3F-3DD06EDBB7F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6153-F89A-4E21-96BC-4E2A6FC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7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4D4-0467-4AB7-8F3F-3DD06EDBB7F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6153-F89A-4E21-96BC-4E2A6FC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4D4-0467-4AB7-8F3F-3DD06EDBB7F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6153-F89A-4E21-96BC-4E2A6FC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4D4-0467-4AB7-8F3F-3DD06EDBB7F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6153-F89A-4E21-96BC-4E2A6FC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4D4-0467-4AB7-8F3F-3DD06EDBB7F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6153-F89A-4E21-96BC-4E2A6FC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8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4D4-0467-4AB7-8F3F-3DD06EDBB7F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6153-F89A-4E21-96BC-4E2A6FC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4D4-0467-4AB7-8F3F-3DD06EDBB7F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6153-F89A-4E21-96BC-4E2A6FC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D4D4-0467-4AB7-8F3F-3DD06EDBB7F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56153-F89A-4E21-96BC-4E2A6FC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54558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44710"/>
            <a:ext cx="12192000" cy="49132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4-5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Vân Anh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2Convert.com truyen_ngu_ngon_chu_de_den_ke_chuyen_ngu_ngon_hay_truyen_co_tich_viet_nam_240607336762844215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82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59098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712" y="1871663"/>
            <a:ext cx="10225087" cy="498633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Gặp Sói, Dê đen đã trả lời với thái độ như thế nào nhỉ?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8:Nếu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480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27278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hú Dê Đen Kể chuyện cổ tích - video Dailymo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7" y="927279"/>
            <a:ext cx="12333668" cy="59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796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ÁO ÁN TRUYỆN CHÚ DÊ Đ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976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5 câu chuyện dạy con NÊN NGƯỜI mẹ nhất định kể cho bé ngh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" y="0"/>
            <a:ext cx="12101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2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uyện &amp;quot;Chú dê đen&amp;quot; (Chủ đề thế giới động vật)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52"/>
            <a:ext cx="12157676" cy="68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2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991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178</Words>
  <Application>Microsoft Office PowerPoint</Application>
  <PresentationFormat>Widescreen</PresentationFormat>
  <Paragraphs>19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GIÁO ÁN ĐIỆN TỬ</vt:lpstr>
      <vt:lpstr>PowerPoint Presentation</vt:lpstr>
      <vt:lpstr>Đàm thoại</vt:lpstr>
      <vt:lpstr>Dạy trẻ kể chuyện theo đoạn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ĐIỆN TỬ</dc:title>
  <dc:creator>AutoBVT</dc:creator>
  <cp:lastModifiedBy>Admin</cp:lastModifiedBy>
  <cp:revision>5</cp:revision>
  <dcterms:created xsi:type="dcterms:W3CDTF">2021-12-27T09:09:48Z</dcterms:created>
  <dcterms:modified xsi:type="dcterms:W3CDTF">2022-05-28T08:30:37Z</dcterms:modified>
</cp:coreProperties>
</file>