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77" r:id="rId5"/>
    <p:sldId id="281" r:id="rId6"/>
    <p:sldId id="282" r:id="rId7"/>
    <p:sldId id="285" r:id="rId8"/>
    <p:sldId id="284" r:id="rId9"/>
    <p:sldId id="286" r:id="rId10"/>
    <p:sldId id="287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109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682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023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989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26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216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224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987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697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49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45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366D-CFE0-400C-A0B4-FFDF54D81DEC}" type="datetimeFigureOut">
              <a:rPr lang="vi-VN" smtClean="0"/>
              <a:t>29/05/2022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187BE-C19D-481D-8B24-645855E0AD3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729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1507" y="0"/>
            <a:ext cx="7948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ĐÀO TẠO QUẬN LONG BIÊN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0824" y="2588456"/>
            <a:ext cx="7807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VỰC: PHÁT TRIỂN NGÔN NGỮ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554" y="3826412"/>
            <a:ext cx="7568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Chu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4-5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5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52" name="WordArt 80"/>
          <p:cNvSpPr>
            <a:spLocks noChangeArrowheads="1" noChangeShapeType="1" noTextEdit="1"/>
          </p:cNvSpPr>
          <p:nvPr/>
        </p:nvSpPr>
        <p:spPr bwMode="auto">
          <a:xfrm>
            <a:off x="2362199" y="1615440"/>
            <a:ext cx="7620000" cy="2133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ĐÀM THOẠI VỀ NỘI DUNG CÂU CHUYỆN</a:t>
            </a:r>
          </a:p>
        </p:txBody>
      </p:sp>
      <p:pic>
        <p:nvPicPr>
          <p:cNvPr id="19461" name="Picture 81" descr="Picturebuomxa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199" y="-40323"/>
            <a:ext cx="21050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83" descr="spring-smiley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477" y="-98474"/>
            <a:ext cx="2292641" cy="183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85" descr="Picturemicky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948" y="4572000"/>
            <a:ext cx="21367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86" descr="16_boo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1" y="4753708"/>
            <a:ext cx="152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0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1"/>
          <a:stretch/>
        </p:blipFill>
        <p:spPr>
          <a:xfrm>
            <a:off x="3235667" y="168814"/>
            <a:ext cx="3477444" cy="4107764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7061982" y="-1"/>
            <a:ext cx="4921824" cy="1631853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7244862" y="487903"/>
            <a:ext cx="4487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chuyện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ai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7301131" y="168812"/>
            <a:ext cx="4079631" cy="2025748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7104185" y="689317"/>
            <a:ext cx="4656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555545" y="1"/>
            <a:ext cx="5444198" cy="1842868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4357" y="534572"/>
            <a:ext cx="5008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4" t="1" r="31372" b="63505"/>
          <a:stretch/>
        </p:blipFill>
        <p:spPr>
          <a:xfrm>
            <a:off x="9777046" y="535597"/>
            <a:ext cx="3010260" cy="1968451"/>
          </a:xfrm>
          <a:prstGeom prst="rect">
            <a:avLst/>
          </a:prstGeom>
        </p:spPr>
      </p:pic>
      <p:sp>
        <p:nvSpPr>
          <p:cNvPr id="4" name="Cloud 3"/>
          <p:cNvSpPr/>
          <p:nvPr/>
        </p:nvSpPr>
        <p:spPr>
          <a:xfrm>
            <a:off x="1139483" y="211015"/>
            <a:ext cx="4768948" cy="156151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505243" y="535597"/>
            <a:ext cx="4051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0" y="0"/>
            <a:ext cx="4375052" cy="2110154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337625" y="478302"/>
            <a:ext cx="384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43584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1846" y="3488788"/>
            <a:ext cx="8060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Vở</a:t>
            </a:r>
            <a:r>
              <a:rPr lang="en-US" sz="8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kịch</a:t>
            </a:r>
            <a:r>
              <a:rPr lang="en-US" sz="80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rối</a:t>
            </a:r>
            <a:endParaRPr lang="vi-VN" sz="8000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2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88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 Store</dc:creator>
  <cp:lastModifiedBy>Admin</cp:lastModifiedBy>
  <cp:revision>19</cp:revision>
  <dcterms:created xsi:type="dcterms:W3CDTF">2021-10-05T15:45:03Z</dcterms:created>
  <dcterms:modified xsi:type="dcterms:W3CDTF">2022-05-29T07:04:07Z</dcterms:modified>
</cp:coreProperties>
</file>