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3" r:id="rId4"/>
    <p:sldId id="277" r:id="rId5"/>
    <p:sldId id="281" r:id="rId6"/>
    <p:sldId id="282" r:id="rId7"/>
    <p:sldId id="285" r:id="rId8"/>
    <p:sldId id="284" r:id="rId9"/>
    <p:sldId id="286" r:id="rId10"/>
    <p:sldId id="287" r:id="rId1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366D-CFE0-400C-A0B4-FFDF54D81DEC}" type="datetimeFigureOut">
              <a:rPr lang="vi-VN" smtClean="0"/>
              <a:t>29/05/2022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187BE-C19D-481D-8B24-645855E0AD3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1093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366D-CFE0-400C-A0B4-FFDF54D81DEC}" type="datetimeFigureOut">
              <a:rPr lang="vi-VN" smtClean="0"/>
              <a:t>29/05/2022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187BE-C19D-481D-8B24-645855E0AD3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2682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366D-CFE0-400C-A0B4-FFDF54D81DEC}" type="datetimeFigureOut">
              <a:rPr lang="vi-VN" smtClean="0"/>
              <a:t>29/05/2022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187BE-C19D-481D-8B24-645855E0AD3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023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366D-CFE0-400C-A0B4-FFDF54D81DEC}" type="datetimeFigureOut">
              <a:rPr lang="vi-VN" smtClean="0"/>
              <a:t>29/05/2022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187BE-C19D-481D-8B24-645855E0AD3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9893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366D-CFE0-400C-A0B4-FFDF54D81DEC}" type="datetimeFigureOut">
              <a:rPr lang="vi-VN" smtClean="0"/>
              <a:t>29/05/2022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187BE-C19D-481D-8B24-645855E0AD3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261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366D-CFE0-400C-A0B4-FFDF54D81DEC}" type="datetimeFigureOut">
              <a:rPr lang="vi-VN" smtClean="0"/>
              <a:t>29/05/2022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187BE-C19D-481D-8B24-645855E0AD3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92164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366D-CFE0-400C-A0B4-FFDF54D81DEC}" type="datetimeFigureOut">
              <a:rPr lang="vi-VN" smtClean="0"/>
              <a:t>29/05/2022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187BE-C19D-481D-8B24-645855E0AD3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7224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366D-CFE0-400C-A0B4-FFDF54D81DEC}" type="datetimeFigureOut">
              <a:rPr lang="vi-VN" smtClean="0"/>
              <a:t>29/05/2022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187BE-C19D-481D-8B24-645855E0AD3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9874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366D-CFE0-400C-A0B4-FFDF54D81DEC}" type="datetimeFigureOut">
              <a:rPr lang="vi-VN" smtClean="0"/>
              <a:t>29/05/2022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187BE-C19D-481D-8B24-645855E0AD3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0697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366D-CFE0-400C-A0B4-FFDF54D81DEC}" type="datetimeFigureOut">
              <a:rPr lang="vi-VN" smtClean="0"/>
              <a:t>29/05/2022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187BE-C19D-481D-8B24-645855E0AD3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549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366D-CFE0-400C-A0B4-FFDF54D81DEC}" type="datetimeFigureOut">
              <a:rPr lang="vi-VN" smtClean="0"/>
              <a:t>29/05/2022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187BE-C19D-481D-8B24-645855E0AD3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457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2366D-CFE0-400C-A0B4-FFDF54D81DEC}" type="datetimeFigureOut">
              <a:rPr lang="vi-VN" smtClean="0"/>
              <a:t>29/05/2022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187BE-C19D-481D-8B24-645855E0AD3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9729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91507" y="0"/>
            <a:ext cx="79482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ĐÀO TẠO QUẬN LONG BIÊN</a:t>
            </a:r>
          </a:p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SỮA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80824" y="2588456"/>
            <a:ext cx="7807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VỰC: PHÁT TRIỂN NGÔN NGỮ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4554" y="3826412"/>
            <a:ext cx="75684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Chu</a:t>
            </a: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4-5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93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5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5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08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52" name="WordArt 80"/>
          <p:cNvSpPr>
            <a:spLocks noChangeArrowheads="1" noChangeShapeType="1" noTextEdit="1"/>
          </p:cNvSpPr>
          <p:nvPr/>
        </p:nvSpPr>
        <p:spPr bwMode="auto">
          <a:xfrm>
            <a:off x="2362199" y="1615440"/>
            <a:ext cx="7620000" cy="2133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b="1" kern="10" dirty="0">
                <a:ln w="9525" cap="rnd">
                  <a:solidFill>
                    <a:srgbClr val="FFFF00"/>
                  </a:solidFill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ĐÀM THOẠI VỀ NỘI DUNG CÂU CHUYỆN</a:t>
            </a:r>
          </a:p>
        </p:txBody>
      </p:sp>
      <p:pic>
        <p:nvPicPr>
          <p:cNvPr id="19461" name="Picture 81" descr="Picturebuomxan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199" y="-40323"/>
            <a:ext cx="2105025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83" descr="spring-smiley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477" y="-98474"/>
            <a:ext cx="2292641" cy="183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5" name="Picture 85" descr="Picturemicky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9948" y="4572000"/>
            <a:ext cx="21367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6" name="Picture 86" descr="16_boom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1" y="4753708"/>
            <a:ext cx="1524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20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7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01"/>
          <a:stretch/>
        </p:blipFill>
        <p:spPr>
          <a:xfrm>
            <a:off x="3235667" y="168814"/>
            <a:ext cx="3477444" cy="4107764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7061982" y="-1"/>
            <a:ext cx="4921824" cy="1631853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TextBox 4"/>
          <p:cNvSpPr txBox="1"/>
          <p:nvPr/>
        </p:nvSpPr>
        <p:spPr>
          <a:xfrm>
            <a:off x="7244862" y="487903"/>
            <a:ext cx="4487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câu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chuyện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những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ai</a:t>
            </a:r>
            <a:r>
              <a:rPr lang="en-US" sz="2800" b="1" dirty="0" smtClean="0">
                <a:solidFill>
                  <a:srgbClr val="FF0000"/>
                </a:solidFill>
              </a:rPr>
              <a:t>?</a:t>
            </a:r>
            <a:endParaRPr lang="vi-VN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57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7301131" y="168812"/>
            <a:ext cx="4079631" cy="2025748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TextBox 2"/>
          <p:cNvSpPr txBox="1"/>
          <p:nvPr/>
        </p:nvSpPr>
        <p:spPr>
          <a:xfrm>
            <a:off x="7104185" y="689317"/>
            <a:ext cx="4656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6555545" y="1"/>
            <a:ext cx="5444198" cy="1842868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24357" y="534572"/>
            <a:ext cx="50080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8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54" t="1" r="31372" b="63505"/>
          <a:stretch/>
        </p:blipFill>
        <p:spPr>
          <a:xfrm>
            <a:off x="9777046" y="535597"/>
            <a:ext cx="3010260" cy="1968451"/>
          </a:xfrm>
          <a:prstGeom prst="rect">
            <a:avLst/>
          </a:prstGeom>
        </p:spPr>
      </p:pic>
      <p:sp>
        <p:nvSpPr>
          <p:cNvPr id="4" name="Cloud 3"/>
          <p:cNvSpPr/>
          <p:nvPr/>
        </p:nvSpPr>
        <p:spPr>
          <a:xfrm>
            <a:off x="1139483" y="211015"/>
            <a:ext cx="4768948" cy="1561514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TextBox 4"/>
          <p:cNvSpPr txBox="1"/>
          <p:nvPr/>
        </p:nvSpPr>
        <p:spPr>
          <a:xfrm>
            <a:off x="1505243" y="535597"/>
            <a:ext cx="40514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09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/>
          <p:cNvSpPr/>
          <p:nvPr/>
        </p:nvSpPr>
        <p:spPr>
          <a:xfrm>
            <a:off x="0" y="0"/>
            <a:ext cx="4375052" cy="2110154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TextBox 3"/>
          <p:cNvSpPr txBox="1"/>
          <p:nvPr/>
        </p:nvSpPr>
        <p:spPr>
          <a:xfrm>
            <a:off x="337625" y="478302"/>
            <a:ext cx="3840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3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43584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61846" y="3488788"/>
            <a:ext cx="80607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Vở</a:t>
            </a:r>
            <a:r>
              <a:rPr lang="en-US" sz="80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kịch</a:t>
            </a:r>
            <a:r>
              <a:rPr lang="en-US" sz="80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rối</a:t>
            </a:r>
            <a:endParaRPr lang="vi-VN" sz="8000" b="1" dirty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27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88</Words>
  <Application>Microsoft Office PowerPoint</Application>
  <PresentationFormat>Widescreen</PresentationFormat>
  <Paragraphs>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Unicode MS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Soc Store</dc:creator>
  <cp:lastModifiedBy>Admin</cp:lastModifiedBy>
  <cp:revision>19</cp:revision>
  <dcterms:created xsi:type="dcterms:W3CDTF">2021-10-05T15:45:03Z</dcterms:created>
  <dcterms:modified xsi:type="dcterms:W3CDTF">2022-05-29T07:04:07Z</dcterms:modified>
</cp:coreProperties>
</file>