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432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52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60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33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6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03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51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93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9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56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69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A3037-16C5-4614-9174-64B2020B708F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7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7" descr="Kết quả hình ảnh cho background exercis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3" descr="Hình ảnh có liên qua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6" descr="Kết quả hình ảnh cho hình nền powerpoint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40" y="-12112"/>
            <a:ext cx="92464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40" y="0"/>
            <a:ext cx="924933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144" y="-12112"/>
            <a:ext cx="94122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226" y="285100"/>
            <a:ext cx="888617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THẨM MỸ</a:t>
            </a: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-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-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Bùi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-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4 – 5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64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3175"/>
            <a:ext cx="9418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Hát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và</a:t>
            </a:r>
            <a:r>
              <a:rPr lang="en-US" dirty="0">
                <a:solidFill>
                  <a:srgbClr val="FF0000"/>
                </a:solidFill>
              </a:rPr>
              <a:t> VĐ: </a:t>
            </a:r>
            <a:r>
              <a:rPr lang="en-US" dirty="0" err="1">
                <a:solidFill>
                  <a:srgbClr val="FF0000"/>
                </a:solidFill>
              </a:rPr>
              <a:t>Em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vẽ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môi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trường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màu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xanh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Giáng Tiên – Em Vẽ Môi Trường Màu Xa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0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3175"/>
            <a:ext cx="9418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Quan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sát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tranh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đàm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thoại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198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27"/>
            <a:ext cx="9144000" cy="682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Nhạc VỀ BÀN CHƠ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7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991</TotalTime>
  <Words>65</Words>
  <Application>Microsoft Office PowerPoint</Application>
  <PresentationFormat>On-screen Show (4:3)</PresentationFormat>
  <Paragraphs>12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Times New Roman</vt:lpstr>
      <vt:lpstr>Office Theme</vt:lpstr>
      <vt:lpstr>PowerPoint Presentation</vt:lpstr>
      <vt:lpstr>Hát và VĐ: Em vẽ môi trường màu xanh</vt:lpstr>
      <vt:lpstr>Quan sát tranh và đàm thoại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Admin</cp:lastModifiedBy>
  <cp:revision>38</cp:revision>
  <dcterms:created xsi:type="dcterms:W3CDTF">2017-11-07T05:57:17Z</dcterms:created>
  <dcterms:modified xsi:type="dcterms:W3CDTF">2022-06-25T10:22:11Z</dcterms:modified>
</cp:coreProperties>
</file>