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00"/>
    <a:srgbClr val="00FE00"/>
    <a:srgbClr val="000099"/>
    <a:srgbClr val="0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8"/>
  </p:normalViewPr>
  <p:slideViewPr>
    <p:cSldViewPr>
      <p:cViewPr varScale="1">
        <p:scale>
          <a:sx n="119" d="100"/>
          <a:sy n="119" d="100"/>
        </p:scale>
        <p:origin x="248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1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23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75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0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2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29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17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7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09A78-658B-4FFB-BE76-8ED97F72F68A}" type="datetimeFigureOut">
              <a:rPr lang="en-US" smtClean="0"/>
              <a:t>5/28/22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80E41-BF34-430F-93A6-4475D32B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12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0.xml"/><Relationship Id="rId18" Type="http://schemas.openxmlformats.org/officeDocument/2006/relationships/tags" Target="../tags/tag35.xml"/><Relationship Id="rId26" Type="http://schemas.openxmlformats.org/officeDocument/2006/relationships/tags" Target="../tags/tag43.xml"/><Relationship Id="rId21" Type="http://schemas.openxmlformats.org/officeDocument/2006/relationships/tags" Target="../tags/tag38.xml"/><Relationship Id="rId34" Type="http://schemas.openxmlformats.org/officeDocument/2006/relationships/image" Target="../media/image5.jpg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tags" Target="../tags/tag34.xml"/><Relationship Id="rId25" Type="http://schemas.openxmlformats.org/officeDocument/2006/relationships/tags" Target="../tags/tag42.xml"/><Relationship Id="rId33" Type="http://schemas.openxmlformats.org/officeDocument/2006/relationships/image" Target="../media/image4.png"/><Relationship Id="rId2" Type="http://schemas.openxmlformats.org/officeDocument/2006/relationships/tags" Target="../tags/tag19.xml"/><Relationship Id="rId16" Type="http://schemas.openxmlformats.org/officeDocument/2006/relationships/tags" Target="../tags/tag33.xml"/><Relationship Id="rId20" Type="http://schemas.openxmlformats.org/officeDocument/2006/relationships/tags" Target="../tags/tag37.xml"/><Relationship Id="rId29" Type="http://schemas.openxmlformats.org/officeDocument/2006/relationships/tags" Target="../tags/tag46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24" Type="http://schemas.openxmlformats.org/officeDocument/2006/relationships/tags" Target="../tags/tag41.xml"/><Relationship Id="rId32" Type="http://schemas.microsoft.com/office/2007/relationships/hdphoto" Target="../media/hdphoto1.wdp"/><Relationship Id="rId37" Type="http://schemas.openxmlformats.org/officeDocument/2006/relationships/image" Target="../media/image8.emf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23" Type="http://schemas.openxmlformats.org/officeDocument/2006/relationships/tags" Target="../tags/tag40.xml"/><Relationship Id="rId28" Type="http://schemas.openxmlformats.org/officeDocument/2006/relationships/tags" Target="../tags/tag45.xml"/><Relationship Id="rId36" Type="http://schemas.openxmlformats.org/officeDocument/2006/relationships/image" Target="../media/image7.emf"/><Relationship Id="rId10" Type="http://schemas.openxmlformats.org/officeDocument/2006/relationships/tags" Target="../tags/tag27.xml"/><Relationship Id="rId19" Type="http://schemas.openxmlformats.org/officeDocument/2006/relationships/tags" Target="../tags/tag36.xml"/><Relationship Id="rId31" Type="http://schemas.openxmlformats.org/officeDocument/2006/relationships/image" Target="../media/image3.jpeg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Relationship Id="rId22" Type="http://schemas.openxmlformats.org/officeDocument/2006/relationships/tags" Target="../tags/tag39.xml"/><Relationship Id="rId27" Type="http://schemas.openxmlformats.org/officeDocument/2006/relationships/tags" Target="../tags/tag44.xml"/><Relationship Id="rId30" Type="http://schemas.openxmlformats.org/officeDocument/2006/relationships/slideLayout" Target="../slideLayouts/slideLayout6.xml"/><Relationship Id="rId35" Type="http://schemas.openxmlformats.org/officeDocument/2006/relationships/image" Target="../media/image6.png"/><Relationship Id="rId8" Type="http://schemas.openxmlformats.org/officeDocument/2006/relationships/tags" Target="../tags/tag25.xml"/><Relationship Id="rId3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image" Target="../media/image8.emf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image" Target="../media/image9.jpg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tags" Target="../tags/tag69.xml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tags" Target="../tags/tag68.xml"/><Relationship Id="rId27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82.xml"/><Relationship Id="rId18" Type="http://schemas.openxmlformats.org/officeDocument/2006/relationships/tags" Target="../tags/tag87.xml"/><Relationship Id="rId26" Type="http://schemas.openxmlformats.org/officeDocument/2006/relationships/tags" Target="../tags/tag95.xml"/><Relationship Id="rId21" Type="http://schemas.openxmlformats.org/officeDocument/2006/relationships/tags" Target="../tags/tag90.xml"/><Relationship Id="rId34" Type="http://schemas.openxmlformats.org/officeDocument/2006/relationships/image" Target="../media/image11.png"/><Relationship Id="rId7" Type="http://schemas.openxmlformats.org/officeDocument/2006/relationships/tags" Target="../tags/tag76.xml"/><Relationship Id="rId12" Type="http://schemas.openxmlformats.org/officeDocument/2006/relationships/tags" Target="../tags/tag81.xml"/><Relationship Id="rId17" Type="http://schemas.openxmlformats.org/officeDocument/2006/relationships/tags" Target="../tags/tag86.xml"/><Relationship Id="rId25" Type="http://schemas.openxmlformats.org/officeDocument/2006/relationships/tags" Target="../tags/tag94.xml"/><Relationship Id="rId33" Type="http://schemas.openxmlformats.org/officeDocument/2006/relationships/image" Target="../media/image10.jpg"/><Relationship Id="rId38" Type="http://schemas.openxmlformats.org/officeDocument/2006/relationships/image" Target="../media/image7.emf"/><Relationship Id="rId2" Type="http://schemas.openxmlformats.org/officeDocument/2006/relationships/tags" Target="../tags/tag71.xml"/><Relationship Id="rId16" Type="http://schemas.openxmlformats.org/officeDocument/2006/relationships/tags" Target="../tags/tag85.xml"/><Relationship Id="rId20" Type="http://schemas.openxmlformats.org/officeDocument/2006/relationships/tags" Target="../tags/tag89.xml"/><Relationship Id="rId29" Type="http://schemas.openxmlformats.org/officeDocument/2006/relationships/tags" Target="../tags/tag98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tags" Target="../tags/tag80.xml"/><Relationship Id="rId24" Type="http://schemas.openxmlformats.org/officeDocument/2006/relationships/tags" Target="../tags/tag93.xml"/><Relationship Id="rId32" Type="http://schemas.openxmlformats.org/officeDocument/2006/relationships/slideLayout" Target="../slideLayouts/slideLayout6.xml"/><Relationship Id="rId37" Type="http://schemas.openxmlformats.org/officeDocument/2006/relationships/image" Target="../media/image8.emf"/><Relationship Id="rId5" Type="http://schemas.openxmlformats.org/officeDocument/2006/relationships/tags" Target="../tags/tag74.xml"/><Relationship Id="rId15" Type="http://schemas.openxmlformats.org/officeDocument/2006/relationships/tags" Target="../tags/tag84.xml"/><Relationship Id="rId23" Type="http://schemas.openxmlformats.org/officeDocument/2006/relationships/tags" Target="../tags/tag92.xml"/><Relationship Id="rId28" Type="http://schemas.openxmlformats.org/officeDocument/2006/relationships/tags" Target="../tags/tag97.xml"/><Relationship Id="rId36" Type="http://schemas.openxmlformats.org/officeDocument/2006/relationships/image" Target="../media/image13.png"/><Relationship Id="rId10" Type="http://schemas.openxmlformats.org/officeDocument/2006/relationships/tags" Target="../tags/tag79.xml"/><Relationship Id="rId19" Type="http://schemas.openxmlformats.org/officeDocument/2006/relationships/tags" Target="../tags/tag88.xml"/><Relationship Id="rId31" Type="http://schemas.openxmlformats.org/officeDocument/2006/relationships/tags" Target="../tags/tag100.xml"/><Relationship Id="rId4" Type="http://schemas.openxmlformats.org/officeDocument/2006/relationships/tags" Target="../tags/tag73.xml"/><Relationship Id="rId9" Type="http://schemas.openxmlformats.org/officeDocument/2006/relationships/tags" Target="../tags/tag78.xml"/><Relationship Id="rId14" Type="http://schemas.openxmlformats.org/officeDocument/2006/relationships/tags" Target="../tags/tag83.xml"/><Relationship Id="rId22" Type="http://schemas.openxmlformats.org/officeDocument/2006/relationships/tags" Target="../tags/tag91.xml"/><Relationship Id="rId27" Type="http://schemas.openxmlformats.org/officeDocument/2006/relationships/tags" Target="../tags/tag96.xml"/><Relationship Id="rId30" Type="http://schemas.openxmlformats.org/officeDocument/2006/relationships/tags" Target="../tags/tag99.xml"/><Relationship Id="rId35" Type="http://schemas.openxmlformats.org/officeDocument/2006/relationships/image" Target="../media/image12.png"/><Relationship Id="rId8" Type="http://schemas.openxmlformats.org/officeDocument/2006/relationships/tags" Target="../tags/tag77.xml"/><Relationship Id="rId3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26" Type="http://schemas.openxmlformats.org/officeDocument/2006/relationships/tags" Target="../tags/tag126.xml"/><Relationship Id="rId21" Type="http://schemas.openxmlformats.org/officeDocument/2006/relationships/tags" Target="../tags/tag121.xml"/><Relationship Id="rId34" Type="http://schemas.openxmlformats.org/officeDocument/2006/relationships/image" Target="../media/image16.png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5" Type="http://schemas.openxmlformats.org/officeDocument/2006/relationships/tags" Target="../tags/tag125.xml"/><Relationship Id="rId33" Type="http://schemas.openxmlformats.org/officeDocument/2006/relationships/image" Target="../media/image15.png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29" Type="http://schemas.openxmlformats.org/officeDocument/2006/relationships/tags" Target="../tags/tag129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tags" Target="../tags/tag124.xml"/><Relationship Id="rId32" Type="http://schemas.openxmlformats.org/officeDocument/2006/relationships/image" Target="../media/image14.jpeg"/><Relationship Id="rId37" Type="http://schemas.openxmlformats.org/officeDocument/2006/relationships/image" Target="../media/image8.emf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28" Type="http://schemas.openxmlformats.org/officeDocument/2006/relationships/tags" Target="../tags/tag128.xml"/><Relationship Id="rId36" Type="http://schemas.openxmlformats.org/officeDocument/2006/relationships/image" Target="../media/image7.emf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Relationship Id="rId27" Type="http://schemas.openxmlformats.org/officeDocument/2006/relationships/tags" Target="../tags/tag127.xml"/><Relationship Id="rId30" Type="http://schemas.openxmlformats.org/officeDocument/2006/relationships/tags" Target="../tags/tag130.xml"/><Relationship Id="rId35" Type="http://schemas.openxmlformats.org/officeDocument/2006/relationships/image" Target="../media/image17.png"/><Relationship Id="rId8" Type="http://schemas.openxmlformats.org/officeDocument/2006/relationships/tags" Target="../tags/tag108.xml"/><Relationship Id="rId3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43.xml"/><Relationship Id="rId18" Type="http://schemas.openxmlformats.org/officeDocument/2006/relationships/tags" Target="../tags/tag148.xml"/><Relationship Id="rId26" Type="http://schemas.openxmlformats.org/officeDocument/2006/relationships/tags" Target="../tags/tag156.xml"/><Relationship Id="rId39" Type="http://schemas.openxmlformats.org/officeDocument/2006/relationships/image" Target="../media/image1.png"/><Relationship Id="rId21" Type="http://schemas.openxmlformats.org/officeDocument/2006/relationships/tags" Target="../tags/tag151.xml"/><Relationship Id="rId34" Type="http://schemas.openxmlformats.org/officeDocument/2006/relationships/tags" Target="../tags/tag164.xml"/><Relationship Id="rId42" Type="http://schemas.openxmlformats.org/officeDocument/2006/relationships/image" Target="../media/image21.png"/><Relationship Id="rId7" Type="http://schemas.openxmlformats.org/officeDocument/2006/relationships/tags" Target="../tags/tag137.xml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tags" Target="../tags/tag150.xml"/><Relationship Id="rId29" Type="http://schemas.openxmlformats.org/officeDocument/2006/relationships/tags" Target="../tags/tag159.xml"/><Relationship Id="rId41" Type="http://schemas.openxmlformats.org/officeDocument/2006/relationships/image" Target="../media/image20.png"/><Relationship Id="rId1" Type="http://schemas.openxmlformats.org/officeDocument/2006/relationships/tags" Target="../tags/tag131.x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tags" Target="../tags/tag154.xml"/><Relationship Id="rId32" Type="http://schemas.openxmlformats.org/officeDocument/2006/relationships/tags" Target="../tags/tag162.xml"/><Relationship Id="rId37" Type="http://schemas.openxmlformats.org/officeDocument/2006/relationships/hyperlink" Target="dung%20roi%20be%20gioi%20qua.wav" TargetMode="External"/><Relationship Id="rId40" Type="http://schemas.openxmlformats.org/officeDocument/2006/relationships/image" Target="../media/image19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tags" Target="../tags/tag153.xml"/><Relationship Id="rId28" Type="http://schemas.openxmlformats.org/officeDocument/2006/relationships/tags" Target="../tags/tag158.xml"/><Relationship Id="rId36" Type="http://schemas.openxmlformats.org/officeDocument/2006/relationships/slideLayout" Target="../slideLayouts/slideLayout6.xml"/><Relationship Id="rId10" Type="http://schemas.openxmlformats.org/officeDocument/2006/relationships/tags" Target="../tags/tag140.xml"/><Relationship Id="rId19" Type="http://schemas.openxmlformats.org/officeDocument/2006/relationships/tags" Target="../tags/tag149.xml"/><Relationship Id="rId31" Type="http://schemas.openxmlformats.org/officeDocument/2006/relationships/tags" Target="../tags/tag161.xml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tags" Target="../tags/tag152.xml"/><Relationship Id="rId27" Type="http://schemas.openxmlformats.org/officeDocument/2006/relationships/tags" Target="../tags/tag157.xml"/><Relationship Id="rId30" Type="http://schemas.openxmlformats.org/officeDocument/2006/relationships/tags" Target="../tags/tag160.xml"/><Relationship Id="rId35" Type="http://schemas.openxmlformats.org/officeDocument/2006/relationships/tags" Target="../tags/tag165.xml"/><Relationship Id="rId8" Type="http://schemas.openxmlformats.org/officeDocument/2006/relationships/tags" Target="../tags/tag138.xml"/><Relationship Id="rId3" Type="http://schemas.openxmlformats.org/officeDocument/2006/relationships/tags" Target="../tags/tag133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tags" Target="../tags/tag155.xml"/><Relationship Id="rId33" Type="http://schemas.openxmlformats.org/officeDocument/2006/relationships/tags" Target="../tags/tag163.xml"/><Relationship Id="rId38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78.xml"/><Relationship Id="rId18" Type="http://schemas.openxmlformats.org/officeDocument/2006/relationships/tags" Target="../tags/tag183.xml"/><Relationship Id="rId26" Type="http://schemas.openxmlformats.org/officeDocument/2006/relationships/tags" Target="../tags/tag191.xml"/><Relationship Id="rId21" Type="http://schemas.openxmlformats.org/officeDocument/2006/relationships/tags" Target="../tags/tag186.xml"/><Relationship Id="rId34" Type="http://schemas.openxmlformats.org/officeDocument/2006/relationships/image" Target="../media/image24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tags" Target="../tags/tag182.xml"/><Relationship Id="rId25" Type="http://schemas.openxmlformats.org/officeDocument/2006/relationships/tags" Target="../tags/tag190.xml"/><Relationship Id="rId33" Type="http://schemas.openxmlformats.org/officeDocument/2006/relationships/image" Target="../media/image23.png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tags" Target="../tags/tag185.xml"/><Relationship Id="rId29" Type="http://schemas.openxmlformats.org/officeDocument/2006/relationships/tags" Target="../tags/tag194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24" Type="http://schemas.openxmlformats.org/officeDocument/2006/relationships/tags" Target="../tags/tag189.xml"/><Relationship Id="rId32" Type="http://schemas.openxmlformats.org/officeDocument/2006/relationships/image" Target="../media/image22.jpg"/><Relationship Id="rId37" Type="http://schemas.openxmlformats.org/officeDocument/2006/relationships/image" Target="../media/image27.emf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23" Type="http://schemas.openxmlformats.org/officeDocument/2006/relationships/tags" Target="../tags/tag188.xml"/><Relationship Id="rId28" Type="http://schemas.openxmlformats.org/officeDocument/2006/relationships/tags" Target="../tags/tag193.xml"/><Relationship Id="rId36" Type="http://schemas.openxmlformats.org/officeDocument/2006/relationships/image" Target="../media/image26.emf"/><Relationship Id="rId10" Type="http://schemas.openxmlformats.org/officeDocument/2006/relationships/tags" Target="../tags/tag175.xml"/><Relationship Id="rId19" Type="http://schemas.openxmlformats.org/officeDocument/2006/relationships/tags" Target="../tags/tag184.xml"/><Relationship Id="rId31" Type="http://schemas.openxmlformats.org/officeDocument/2006/relationships/slideLayout" Target="../slideLayouts/slideLayout6.xml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tags" Target="../tags/tag187.xml"/><Relationship Id="rId27" Type="http://schemas.openxmlformats.org/officeDocument/2006/relationships/tags" Target="../tags/tag192.xml"/><Relationship Id="rId30" Type="http://schemas.openxmlformats.org/officeDocument/2006/relationships/tags" Target="../tags/tag195.xml"/><Relationship Id="rId35" Type="http://schemas.openxmlformats.org/officeDocument/2006/relationships/image" Target="../media/image25.png"/><Relationship Id="rId8" Type="http://schemas.openxmlformats.org/officeDocument/2006/relationships/tags" Target="../tags/tag173.xml"/><Relationship Id="rId3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AC5B39-1152-4142-A948-498DE3A8F9E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" y="-634710"/>
            <a:ext cx="9168205" cy="793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1D1B83-3374-4C4E-9777-F9BE2DFF7878}"/>
              </a:ext>
            </a:extLst>
          </p:cNvPr>
          <p:cNvSpPr txBox="1">
            <a:spLocks/>
          </p:cNvSpPr>
          <p:nvPr/>
        </p:nvSpPr>
        <p:spPr>
          <a:xfrm>
            <a:off x="762000" y="4111625"/>
            <a:ext cx="7772400" cy="27463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MGN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2019-2020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2A07C2-4612-224D-9EC4-6B0062567281}"/>
              </a:ext>
            </a:extLst>
          </p:cNvPr>
          <p:cNvSpPr txBox="1">
            <a:spLocks/>
          </p:cNvSpPr>
          <p:nvPr/>
        </p:nvSpPr>
        <p:spPr>
          <a:xfrm>
            <a:off x="1714500" y="132673"/>
            <a:ext cx="571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br>
              <a:rPr lang="en-US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076BE-5207-D747-80D5-FC9B8AF9878E}"/>
              </a:ext>
            </a:extLst>
          </p:cNvPr>
          <p:cNvSpPr txBox="1"/>
          <p:nvPr/>
        </p:nvSpPr>
        <p:spPr>
          <a:xfrm>
            <a:off x="1040064" y="2057400"/>
            <a:ext cx="7216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800" b="1" dirty="0">
                <a:ln w="19050"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007E00"/>
                </a:solidFill>
              </a:rPr>
              <a:t>ĐÀM THOẠI: CHÚ SÂU NHỎ</a:t>
            </a:r>
          </a:p>
        </p:txBody>
      </p:sp>
    </p:spTree>
    <p:extLst>
      <p:ext uri="{BB962C8B-B14F-4D97-AF65-F5344CB8AC3E}">
        <p14:creationId xmlns:p14="http://schemas.microsoft.com/office/powerpoint/2010/main" val="59464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>
            <p:custDataLst>
              <p:tags r:id="rId2"/>
            </p:custDataLst>
          </p:nvPr>
        </p:nvSpPr>
        <p:spPr>
          <a:xfrm>
            <a:off x="3200400" y="1066800"/>
            <a:ext cx="2743200" cy="3429000"/>
          </a:xfrm>
          <a:prstGeom prst="ellipse">
            <a:avLst/>
          </a:prstGeom>
          <a:solidFill>
            <a:srgbClr val="00FE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Chấp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>
            <p:custDataLst>
              <p:tags r:id="rId3"/>
            </p:custDataLst>
          </p:nvPr>
        </p:nvSpPr>
        <p:spPr>
          <a:xfrm>
            <a:off x="5919952" y="2286000"/>
            <a:ext cx="2743200" cy="35814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Xóa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bỏ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689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" y="-43732"/>
            <a:ext cx="9144000" cy="653332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en-US" sz="2800" b="1" dirty="0" err="1">
                <a:latin typeface="Calibri"/>
              </a:rPr>
              <a:t>Bé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chọn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nhân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vật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có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trong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truyện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chú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sâu</a:t>
            </a:r>
            <a:r>
              <a:rPr lang="en-US" sz="2800" b="1" dirty="0">
                <a:latin typeface="Calibri"/>
              </a:rPr>
              <a:t> </a:t>
            </a:r>
            <a:r>
              <a:rPr lang="en-US" sz="2800" b="1" dirty="0" err="1">
                <a:latin typeface="Calibri"/>
              </a:rPr>
              <a:t>nhỏ</a:t>
            </a:r>
            <a:endParaRPr lang="en-US" sz="2800" b="1" dirty="0">
              <a:latin typeface="Calibri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300392" y="6784582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Đúng rồi bé hãy nhấn chuột để đi tiếp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667000" y="6907667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Sai rồi bé hãy nhấn chuột để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434788" y="6832435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Đúng rồi</a:t>
            </a: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457200" y="6832435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>
                <a:solidFill>
                  <a:srgbClr val="2B333C"/>
                </a:solidFill>
                <a:latin typeface="Calibri"/>
              </a:rPr>
              <a:t>Câu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trả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lời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của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bạn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là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300392" y="6901731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dirty="0">
                <a:solidFill>
                  <a:srgbClr val="2B333C"/>
                </a:solidFill>
                <a:latin typeface="Calibri"/>
              </a:rPr>
              <a:t>Câu trả lời đúng là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637241" y="6857999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Thử lại</a:t>
            </a: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26894" y="6518553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Bạn phải trả lời để được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6468110" y="5977120"/>
            <a:ext cx="1145540" cy="407337"/>
            <a:chOff x="6306820" y="5718826"/>
            <a:chExt cx="1145540" cy="407337"/>
          </a:xfrm>
        </p:grpSpPr>
        <p:sp>
          <p:nvSpPr>
            <p:cNvPr id="25" name="mmprod_ButtonShape104"/>
            <p:cNvSpPr/>
            <p:nvPr>
              <p:custDataLst>
                <p:tags r:id="rId28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29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00FE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Chấp nhận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7702550" y="5977120"/>
            <a:ext cx="1145540" cy="407337"/>
            <a:chOff x="7541260" y="5718826"/>
            <a:chExt cx="1145540" cy="407337"/>
          </a:xfrm>
        </p:grpSpPr>
        <p:sp>
          <p:nvSpPr>
            <p:cNvPr id="28" name="mmprod_ButtonShape106"/>
            <p:cNvSpPr/>
            <p:nvPr>
              <p:custDataLst>
                <p:tags r:id="rId26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7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Xóa bỏ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pic>
        <p:nvPicPr>
          <p:cNvPr id="93" name="Picture 9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387" y="722695"/>
            <a:ext cx="1641925" cy="1641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8" name="Picture 9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954" y="4926339"/>
            <a:ext cx="2082795" cy="15875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45" y="2057573"/>
            <a:ext cx="2212665" cy="2029800"/>
          </a:xfrm>
          <a:prstGeom prst="rect">
            <a:avLst/>
          </a:prstGeom>
        </p:spPr>
      </p:pic>
      <p:grpSp>
        <p:nvGrpSpPr>
          <p:cNvPr id="49" name="mmprod_answer10201"/>
          <p:cNvGrpSpPr/>
          <p:nvPr>
            <p:custDataLst>
              <p:tags r:id="rId14"/>
            </p:custDataLst>
          </p:nvPr>
        </p:nvGrpSpPr>
        <p:grpSpPr>
          <a:xfrm>
            <a:off x="3238277" y="1148469"/>
            <a:ext cx="3669443" cy="426720"/>
            <a:chOff x="3238277" y="1148469"/>
            <a:chExt cx="3669443" cy="426720"/>
          </a:xfrm>
        </p:grpSpPr>
        <p:sp>
          <p:nvSpPr>
            <p:cNvPr id="79" name="mmprod_s2_1041"/>
            <p:cNvSpPr txBox="1"/>
            <p:nvPr>
              <p:custDataLst>
                <p:tags r:id="rId23"/>
              </p:custDataLst>
            </p:nvPr>
          </p:nvSpPr>
          <p:spPr>
            <a:xfrm>
              <a:off x="3693674" y="1148469"/>
              <a:ext cx="4508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>
                  <a:latin typeface="Calibri"/>
                </a:rPr>
                <a:t>1) </a:t>
              </a:r>
            </a:p>
          </p:txBody>
        </p:sp>
        <p:sp>
          <p:nvSpPr>
            <p:cNvPr id="80" name="mmprod_s1_1021"/>
            <p:cNvSpPr txBox="1"/>
            <p:nvPr>
              <p:custDataLst>
                <p:tags r:id="rId24"/>
              </p:custDataLst>
            </p:nvPr>
          </p:nvSpPr>
          <p:spPr>
            <a:xfrm>
              <a:off x="4138174" y="1148469"/>
              <a:ext cx="2769546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dirty="0" err="1">
                  <a:latin typeface="Calibri"/>
                </a:rPr>
                <a:t>Cáo</a:t>
              </a:r>
              <a:r>
                <a:rPr lang="en-US" sz="2800" dirty="0">
                  <a:latin typeface="Calibri"/>
                </a:rPr>
                <a:t>, </a:t>
              </a:r>
              <a:r>
                <a:rPr lang="en-US" sz="2800" dirty="0" err="1">
                  <a:latin typeface="Calibri"/>
                </a:rPr>
                <a:t>thỏ</a:t>
              </a:r>
              <a:r>
                <a:rPr lang="en-US" sz="2800" dirty="0">
                  <a:latin typeface="Calibri"/>
                </a:rPr>
                <a:t>, </a:t>
              </a:r>
              <a:r>
                <a:rPr lang="en-US" sz="2800" dirty="0" err="1">
                  <a:latin typeface="Calibri"/>
                </a:rPr>
                <a:t>gà</a:t>
              </a:r>
              <a:r>
                <a:rPr lang="en-US" sz="2800" dirty="0">
                  <a:latin typeface="Calibri"/>
                </a:rPr>
                <a:t> </a:t>
              </a:r>
              <a:r>
                <a:rPr lang="en-US" sz="2800" dirty="0" err="1">
                  <a:latin typeface="Calibri"/>
                </a:rPr>
                <a:t>trống</a:t>
              </a:r>
              <a:endParaRPr lang="en-US" sz="2800" dirty="0">
                <a:latin typeface="Calibri"/>
              </a:endParaRPr>
            </a:p>
          </p:txBody>
        </p:sp>
        <p:pic>
          <p:nvPicPr>
            <p:cNvPr id="48" name="mmprod_answer_input10201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8277" y="1204018"/>
              <a:ext cx="205646" cy="204522"/>
            </a:xfrm>
            <a:prstGeom prst="rect">
              <a:avLst/>
            </a:prstGeom>
          </p:spPr>
        </p:pic>
      </p:grpSp>
      <p:grpSp>
        <p:nvGrpSpPr>
          <p:cNvPr id="57" name="mmprod_answer10205"/>
          <p:cNvGrpSpPr/>
          <p:nvPr>
            <p:custDataLst>
              <p:tags r:id="rId15"/>
            </p:custDataLst>
          </p:nvPr>
        </p:nvGrpSpPr>
        <p:grpSpPr>
          <a:xfrm>
            <a:off x="116225" y="5506769"/>
            <a:ext cx="3202509" cy="426720"/>
            <a:chOff x="116225" y="5506769"/>
            <a:chExt cx="3202509" cy="426720"/>
          </a:xfrm>
        </p:grpSpPr>
        <p:sp>
          <p:nvSpPr>
            <p:cNvPr id="89" name="mmprod_s2_1042"/>
            <p:cNvSpPr txBox="1"/>
            <p:nvPr>
              <p:custDataLst>
                <p:tags r:id="rId20"/>
              </p:custDataLst>
            </p:nvPr>
          </p:nvSpPr>
          <p:spPr>
            <a:xfrm>
              <a:off x="607192" y="5506769"/>
              <a:ext cx="2776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>
                  <a:latin typeface="Calibri"/>
                </a:rPr>
                <a:t>2) </a:t>
              </a:r>
            </a:p>
          </p:txBody>
        </p:sp>
        <p:sp>
          <p:nvSpPr>
            <p:cNvPr id="90" name="mmprod_s1_1022"/>
            <p:cNvSpPr txBox="1"/>
            <p:nvPr>
              <p:custDataLst>
                <p:tags r:id="rId21"/>
              </p:custDataLst>
            </p:nvPr>
          </p:nvSpPr>
          <p:spPr>
            <a:xfrm>
              <a:off x="1024946" y="5506769"/>
              <a:ext cx="2293788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b="1" dirty="0">
                  <a:latin typeface="Calibri"/>
                </a:rPr>
                <a:t>Dê đen, dê trắng</a:t>
              </a:r>
              <a:endParaRPr lang="en-US" sz="2400" b="1" dirty="0">
                <a:latin typeface="Calibri"/>
              </a:endParaRPr>
            </a:p>
          </p:txBody>
        </p:sp>
        <p:pic>
          <p:nvPicPr>
            <p:cNvPr id="50" name="mmprod_answer_input10205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25" y="5506769"/>
              <a:ext cx="205646" cy="204522"/>
            </a:xfrm>
            <a:prstGeom prst="rect">
              <a:avLst/>
            </a:prstGeom>
          </p:spPr>
        </p:pic>
      </p:grpSp>
      <p:grpSp>
        <p:nvGrpSpPr>
          <p:cNvPr id="59" name="mmprod_answer10203"/>
          <p:cNvGrpSpPr/>
          <p:nvPr>
            <p:custDataLst>
              <p:tags r:id="rId16"/>
            </p:custDataLst>
          </p:nvPr>
        </p:nvGrpSpPr>
        <p:grpSpPr>
          <a:xfrm>
            <a:off x="196700" y="2841578"/>
            <a:ext cx="4077129" cy="444255"/>
            <a:chOff x="196700" y="2841578"/>
            <a:chExt cx="4077129" cy="444255"/>
          </a:xfrm>
        </p:grpSpPr>
        <p:sp>
          <p:nvSpPr>
            <p:cNvPr id="84" name="mmprod_s2_1043"/>
            <p:cNvSpPr txBox="1"/>
            <p:nvPr>
              <p:custDataLst>
                <p:tags r:id="rId17"/>
              </p:custDataLst>
            </p:nvPr>
          </p:nvSpPr>
          <p:spPr>
            <a:xfrm>
              <a:off x="632837" y="2841578"/>
              <a:ext cx="36509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>
                  <a:latin typeface="Calibri"/>
                </a:rPr>
                <a:t>3) </a:t>
              </a:r>
              <a:endParaRPr lang="en-US" sz="2800" dirty="0">
                <a:latin typeface="Calibri"/>
              </a:endParaRPr>
            </a:p>
          </p:txBody>
        </p:sp>
        <p:sp>
          <p:nvSpPr>
            <p:cNvPr id="85" name="mmprod_s1_1023"/>
            <p:cNvSpPr txBox="1"/>
            <p:nvPr>
              <p:custDataLst>
                <p:tags r:id="rId18"/>
              </p:custDataLst>
            </p:nvPr>
          </p:nvSpPr>
          <p:spPr>
            <a:xfrm>
              <a:off x="1070680" y="2859113"/>
              <a:ext cx="3203149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b="1" dirty="0">
                  <a:latin typeface="Calibri"/>
                </a:rPr>
                <a:t>Hoa, sâu, ốc sên, bướm</a:t>
              </a:r>
              <a:endParaRPr lang="en-US" sz="2400" b="1" dirty="0">
                <a:latin typeface="Calibri"/>
              </a:endParaRPr>
            </a:p>
          </p:txBody>
        </p:sp>
        <p:pic>
          <p:nvPicPr>
            <p:cNvPr id="58" name="mmprod_answer_input10203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700" y="2852848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429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" y="-1"/>
            <a:ext cx="9139428" cy="685457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9148" y="0"/>
            <a:ext cx="8670275" cy="11430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anchor="ctr">
            <a:noAutofit/>
          </a:bodyPr>
          <a:lstStyle/>
          <a:p>
            <a:r>
              <a:rPr lang="vi-VN" sz="3200" b="1" dirty="0">
                <a:solidFill>
                  <a:srgbClr val="000099"/>
                </a:solidFill>
                <a:latin typeface="Calibri"/>
              </a:rPr>
              <a:t>Chú sâu nhỏ rất thích mùi hương của các loại hoa đúng hay sai?</a:t>
            </a:r>
            <a:endParaRPr lang="en-US" sz="32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868680" y="4542076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Đúng rồi bé hãy nhấn chuột để đi tiếp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983480" y="4542076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Sai rồi bé hãy nhấn chuột để tiếp tục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2514600" y="5334119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Đúng rồi bạn thật là giỏi</a:t>
            </a: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514600" y="4994671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/>
              </a:rPr>
              <a:t>Câu trả lời của bạn là</a:t>
            </a: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>
                <a:solidFill>
                  <a:srgbClr val="2B333C"/>
                </a:solidFill>
                <a:latin typeface="Calibri"/>
              </a:rPr>
              <a:t>Câu trả lời đúng là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514600" y="5334119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Sai rồi bé hãy thử lại nào</a:t>
            </a: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Bạn phải trả lời để được tiếp tục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</p:grpSpPr>
        <p:sp>
          <p:nvSpPr>
            <p:cNvPr id="20" name="mmprod_ButtonShape104"/>
            <p:cNvSpPr/>
            <p:nvPr>
              <p:custDataLst>
                <p:tags r:id="rId22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3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00FE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Chấp nhận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</p:grpSpPr>
        <p:sp>
          <p:nvSpPr>
            <p:cNvPr id="23" name="mmprod_ButtonShape106"/>
            <p:cNvSpPr/>
            <p:nvPr>
              <p:custDataLst>
                <p:tags r:id="rId20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1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Xóa bỏ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46" name="mmprod_answer10075"/>
          <p:cNvGrpSpPr/>
          <p:nvPr>
            <p:custDataLst>
              <p:tags r:id="rId12"/>
            </p:custDataLst>
          </p:nvPr>
        </p:nvGrpSpPr>
        <p:grpSpPr>
          <a:xfrm>
            <a:off x="3869652" y="1956412"/>
            <a:ext cx="1994492" cy="804151"/>
            <a:chOff x="3869652" y="1956412"/>
            <a:chExt cx="1994492" cy="804151"/>
          </a:xfrm>
        </p:grpSpPr>
        <p:sp>
          <p:nvSpPr>
            <p:cNvPr id="4" name="mmprod_s2_1041"/>
            <p:cNvSpPr txBox="1"/>
            <p:nvPr>
              <p:custDataLst>
                <p:tags r:id="rId17"/>
              </p:custDataLst>
            </p:nvPr>
          </p:nvSpPr>
          <p:spPr>
            <a:xfrm>
              <a:off x="4399399" y="2106847"/>
              <a:ext cx="432205" cy="506757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dirty="0">
                  <a:latin typeface="Calibri"/>
                </a:rPr>
                <a:t>1)</a:t>
              </a:r>
              <a:r>
                <a:rPr lang="en-US" sz="2800" dirty="0">
                  <a:latin typeface="Calibri"/>
                </a:rPr>
                <a:t>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18"/>
              </p:custDataLst>
            </p:nvPr>
          </p:nvSpPr>
          <p:spPr>
            <a:xfrm>
              <a:off x="4762800" y="1956412"/>
              <a:ext cx="1101344" cy="80415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b="1" dirty="0" err="1">
                  <a:latin typeface="Calibri"/>
                </a:rPr>
                <a:t>Đúng</a:t>
              </a:r>
              <a:endParaRPr lang="en-US" sz="2800" b="1" dirty="0">
                <a:latin typeface="Calibri"/>
              </a:endParaRPr>
            </a:p>
          </p:txBody>
        </p:sp>
        <p:pic>
          <p:nvPicPr>
            <p:cNvPr id="45" name="mmprod_answer_input10075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652" y="2215586"/>
              <a:ext cx="205646" cy="204522"/>
            </a:xfrm>
            <a:prstGeom prst="rect">
              <a:avLst/>
            </a:prstGeom>
          </p:spPr>
        </p:pic>
      </p:grpSp>
      <p:grpSp>
        <p:nvGrpSpPr>
          <p:cNvPr id="48" name="mmprod_answer10077"/>
          <p:cNvGrpSpPr/>
          <p:nvPr>
            <p:custDataLst>
              <p:tags r:id="rId13"/>
            </p:custDataLst>
          </p:nvPr>
        </p:nvGrpSpPr>
        <p:grpSpPr>
          <a:xfrm>
            <a:off x="3869652" y="3144246"/>
            <a:ext cx="1800437" cy="515278"/>
            <a:chOff x="3869652" y="3144246"/>
            <a:chExt cx="1800437" cy="515278"/>
          </a:xfrm>
        </p:grpSpPr>
        <p:sp>
          <p:nvSpPr>
            <p:cNvPr id="9" name="mmprod_s2_1042"/>
            <p:cNvSpPr txBox="1"/>
            <p:nvPr>
              <p:custDataLst>
                <p:tags r:id="rId14"/>
              </p:custDataLst>
            </p:nvPr>
          </p:nvSpPr>
          <p:spPr>
            <a:xfrm>
              <a:off x="4369337" y="3199796"/>
              <a:ext cx="4508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dirty="0">
                  <a:latin typeface="Calibri"/>
                </a:rPr>
                <a:t>2</a:t>
              </a:r>
              <a:r>
                <a:rPr lang="en-US" sz="2800" dirty="0">
                  <a:latin typeface="Calibri"/>
                </a:rPr>
                <a:t>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15"/>
              </p:custDataLst>
            </p:nvPr>
          </p:nvSpPr>
          <p:spPr>
            <a:xfrm>
              <a:off x="4863064" y="3144246"/>
              <a:ext cx="807025" cy="51527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800" b="1" dirty="0" err="1">
                  <a:latin typeface="Calibri"/>
                </a:rPr>
                <a:t>Sai</a:t>
              </a:r>
              <a:endParaRPr lang="en-US" sz="2800" b="1" dirty="0">
                <a:latin typeface="Calibri"/>
              </a:endParaRPr>
            </a:p>
          </p:txBody>
        </p:sp>
        <p:pic>
          <p:nvPicPr>
            <p:cNvPr id="47" name="mmprod_answer_input10077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9652" y="3268517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129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94" y="-72812"/>
            <a:ext cx="9170894" cy="6858001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4" y="0"/>
            <a:ext cx="6076069" cy="523573"/>
          </a:xfr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400" b="1" dirty="0">
                <a:solidFill>
                  <a:srgbClr val="000099"/>
                </a:solidFill>
                <a:latin typeface="Calibri"/>
              </a:rPr>
              <a:t>Điều gì làm chú sâu nhỏ</a:t>
            </a:r>
            <a:r>
              <a:rPr lang="en-US" sz="2400" b="1" dirty="0">
                <a:solidFill>
                  <a:srgbClr val="000099"/>
                </a:solidFill>
                <a:latin typeface="Calibri"/>
              </a:rPr>
              <a:t> </a:t>
            </a:r>
            <a:r>
              <a:rPr lang="vi-VN" sz="2400" b="1" dirty="0">
                <a:solidFill>
                  <a:srgbClr val="000099"/>
                </a:solidFill>
                <a:latin typeface="Calibri"/>
              </a:rPr>
              <a:t>tưởng mình là ốc sên?</a:t>
            </a:r>
            <a:endParaRPr lang="en-US" sz="24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26894" y="6518553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Đúng rồi bé hãy nhấn chuột để đi tiếp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3296322" y="7214481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Sai rồi bé hãy nhấn chuột để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052606" y="7008214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Chúc mừng bé câu trả lời chính xác</a:t>
            </a: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898525" y="6718625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/>
              </a:rPr>
              <a:t>Câu trả lời của bạn là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008530" y="6785189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dirty="0">
                <a:solidFill>
                  <a:srgbClr val="2B333C"/>
                </a:solidFill>
                <a:latin typeface="Calibri"/>
              </a:rPr>
              <a:t>Câu trả lời đúng là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673100" y="6507436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Sai mất rồi</a:t>
            </a:r>
          </a:p>
        </p:txBody>
      </p:sp>
      <p:sp>
        <p:nvSpPr>
          <p:cNvPr id="24" name="mmprod_feedback_7004"/>
          <p:cNvSpPr/>
          <p:nvPr>
            <p:custDataLst>
              <p:tags r:id="rId9"/>
            </p:custDataLst>
          </p:nvPr>
        </p:nvSpPr>
        <p:spPr>
          <a:xfrm>
            <a:off x="1506071" y="6507437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thử lại</a:t>
            </a:r>
          </a:p>
        </p:txBody>
      </p:sp>
      <p:sp>
        <p:nvSpPr>
          <p:cNvPr id="25" name="mmprod_feedback_7007"/>
          <p:cNvSpPr/>
          <p:nvPr>
            <p:custDataLst>
              <p:tags r:id="rId10"/>
            </p:custDataLst>
          </p:nvPr>
        </p:nvSpPr>
        <p:spPr>
          <a:xfrm>
            <a:off x="1162364" y="6565511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Bạn phải trả lời để được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28" name="mmprod_Button104"/>
          <p:cNvGrpSpPr/>
          <p:nvPr>
            <p:custDataLst>
              <p:tags r:id="rId11"/>
            </p:custDataLst>
          </p:nvPr>
        </p:nvGrpSpPr>
        <p:grpSpPr>
          <a:xfrm>
            <a:off x="6170197" y="6225031"/>
            <a:ext cx="1145540" cy="407337"/>
            <a:chOff x="6306820" y="5718826"/>
            <a:chExt cx="1145540" cy="407337"/>
          </a:xfrm>
        </p:grpSpPr>
        <p:sp>
          <p:nvSpPr>
            <p:cNvPr id="26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7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00FE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Chấp nhận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1" name="mmprod_Button106"/>
          <p:cNvGrpSpPr/>
          <p:nvPr>
            <p:custDataLst>
              <p:tags r:id="rId12"/>
            </p:custDataLst>
          </p:nvPr>
        </p:nvGrpSpPr>
        <p:grpSpPr>
          <a:xfrm>
            <a:off x="7592210" y="6199171"/>
            <a:ext cx="1145540" cy="407337"/>
            <a:chOff x="7541260" y="5718826"/>
            <a:chExt cx="1145540" cy="407337"/>
          </a:xfrm>
          <a:solidFill>
            <a:srgbClr val="FF0000"/>
          </a:solidFill>
        </p:grpSpPr>
        <p:sp>
          <p:nvSpPr>
            <p:cNvPr id="29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30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Xóa bỏ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pic>
        <p:nvPicPr>
          <p:cNvPr id="63" name="Picture 6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94" y="537428"/>
            <a:ext cx="1807210" cy="1648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64" y="2393717"/>
            <a:ext cx="1803026" cy="16944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6" name="Picture 6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05" y="4460789"/>
            <a:ext cx="1807210" cy="1525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65" name="mmprod_answer10094"/>
          <p:cNvGrpSpPr/>
          <p:nvPr>
            <p:custDataLst>
              <p:tags r:id="rId16"/>
            </p:custDataLst>
          </p:nvPr>
        </p:nvGrpSpPr>
        <p:grpSpPr>
          <a:xfrm>
            <a:off x="201724" y="1130171"/>
            <a:ext cx="5394766" cy="444958"/>
            <a:chOff x="201724" y="1130171"/>
            <a:chExt cx="5394766" cy="444958"/>
          </a:xfrm>
        </p:grpSpPr>
        <p:sp>
          <p:nvSpPr>
            <p:cNvPr id="4" name="mmprod_s2_1041"/>
            <p:cNvSpPr txBox="1"/>
            <p:nvPr>
              <p:custDataLst>
                <p:tags r:id="rId25"/>
              </p:custDataLst>
            </p:nvPr>
          </p:nvSpPr>
          <p:spPr>
            <a:xfrm>
              <a:off x="740795" y="1148409"/>
              <a:ext cx="4508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2800" b="1" dirty="0">
                  <a:latin typeface="Calibri"/>
                </a:rPr>
                <a:t>1)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6"/>
              </p:custDataLst>
            </p:nvPr>
          </p:nvSpPr>
          <p:spPr>
            <a:xfrm>
              <a:off x="1220548" y="1130171"/>
              <a:ext cx="4375942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b="1" dirty="0" err="1">
                  <a:latin typeface="Calibri"/>
                </a:rPr>
                <a:t>Vì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chú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thấy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ốc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sên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bò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giống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mình</a:t>
              </a:r>
              <a:endParaRPr lang="en-US" sz="2400" b="1" dirty="0">
                <a:latin typeface="Calibri"/>
              </a:endParaRPr>
            </a:p>
          </p:txBody>
        </p:sp>
        <p:pic>
          <p:nvPicPr>
            <p:cNvPr id="62" name="mmprod_answer_input10094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724" y="1148410"/>
              <a:ext cx="205646" cy="204522"/>
            </a:xfrm>
            <a:prstGeom prst="rect">
              <a:avLst/>
            </a:prstGeom>
          </p:spPr>
        </p:pic>
      </p:grpSp>
      <p:grpSp>
        <p:nvGrpSpPr>
          <p:cNvPr id="69" name="mmprod_answer10096"/>
          <p:cNvGrpSpPr/>
          <p:nvPr>
            <p:custDataLst>
              <p:tags r:id="rId17"/>
            </p:custDataLst>
          </p:nvPr>
        </p:nvGrpSpPr>
        <p:grpSpPr>
          <a:xfrm>
            <a:off x="262422" y="2843155"/>
            <a:ext cx="5376378" cy="853440"/>
            <a:chOff x="262422" y="2843155"/>
            <a:chExt cx="5376378" cy="853440"/>
          </a:xfrm>
        </p:grpSpPr>
        <p:sp>
          <p:nvSpPr>
            <p:cNvPr id="9" name="mmprod_s2_1042"/>
            <p:cNvSpPr txBox="1"/>
            <p:nvPr>
              <p:custDataLst>
                <p:tags r:id="rId22"/>
              </p:custDataLst>
            </p:nvPr>
          </p:nvSpPr>
          <p:spPr>
            <a:xfrm>
              <a:off x="795187" y="3027577"/>
              <a:ext cx="4508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2800" b="1" dirty="0">
                  <a:latin typeface="Calibri"/>
                </a:rPr>
                <a:t>2)</a:t>
              </a:r>
              <a:r>
                <a:rPr lang="en-US" sz="2800" dirty="0">
                  <a:latin typeface="Calibri"/>
                </a:rPr>
                <a:t>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23"/>
              </p:custDataLst>
            </p:nvPr>
          </p:nvSpPr>
          <p:spPr>
            <a:xfrm>
              <a:off x="1385296" y="2843155"/>
              <a:ext cx="4253504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pPr algn="ctr"/>
              <a:r>
                <a:rPr lang="vi-VN" sz="2400" b="1" dirty="0">
                  <a:latin typeface="Calibri"/>
                </a:rPr>
                <a:t>Vì ngôi nhà trên lưng của ốc sên </a:t>
              </a:r>
              <a:endParaRPr lang="en-US" sz="2400" b="1" dirty="0">
                <a:latin typeface="Calibri"/>
              </a:endParaRPr>
            </a:p>
            <a:p>
              <a:pPr algn="ctr"/>
              <a:r>
                <a:rPr lang="vi-VN" sz="2400" b="1" dirty="0">
                  <a:latin typeface="Calibri"/>
                </a:rPr>
                <a:t>đẹp quá</a:t>
              </a:r>
              <a:endParaRPr lang="en-US" sz="2400" b="1" dirty="0">
                <a:latin typeface="Calibri"/>
              </a:endParaRPr>
            </a:p>
          </p:txBody>
        </p:sp>
        <p:pic>
          <p:nvPicPr>
            <p:cNvPr id="68" name="mmprod_answer_input10096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2" y="3065659"/>
              <a:ext cx="205646" cy="204522"/>
            </a:xfrm>
            <a:prstGeom prst="rect">
              <a:avLst/>
            </a:prstGeom>
          </p:spPr>
        </p:pic>
      </p:grpSp>
      <p:grpSp>
        <p:nvGrpSpPr>
          <p:cNvPr id="71" name="mmprod_answer10098"/>
          <p:cNvGrpSpPr/>
          <p:nvPr>
            <p:custDataLst>
              <p:tags r:id="rId18"/>
            </p:custDataLst>
          </p:nvPr>
        </p:nvGrpSpPr>
        <p:grpSpPr>
          <a:xfrm>
            <a:off x="262423" y="4796622"/>
            <a:ext cx="5840540" cy="853440"/>
            <a:chOff x="262423" y="4796622"/>
            <a:chExt cx="5840540" cy="853440"/>
          </a:xfrm>
        </p:grpSpPr>
        <p:sp>
          <p:nvSpPr>
            <p:cNvPr id="14" name="mmprod_s2_1043"/>
            <p:cNvSpPr txBox="1"/>
            <p:nvPr>
              <p:custDataLst>
                <p:tags r:id="rId19"/>
              </p:custDataLst>
            </p:nvPr>
          </p:nvSpPr>
          <p:spPr>
            <a:xfrm>
              <a:off x="711514" y="5009982"/>
              <a:ext cx="4508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dirty="0">
                  <a:latin typeface="Calibri"/>
                </a:rPr>
                <a:t>3)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20"/>
              </p:custDataLst>
            </p:nvPr>
          </p:nvSpPr>
          <p:spPr>
            <a:xfrm>
              <a:off x="1198223" y="4796622"/>
              <a:ext cx="4904740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400" b="1" dirty="0">
                  <a:latin typeface="Calibri"/>
                </a:rPr>
                <a:t>Vì ốc sên có 2 râu trên đầu giống mình</a:t>
              </a:r>
              <a:endParaRPr lang="en-US" sz="2400" b="1" dirty="0">
                <a:latin typeface="Calibri"/>
              </a:endParaRPr>
            </a:p>
          </p:txBody>
        </p:sp>
        <p:pic>
          <p:nvPicPr>
            <p:cNvPr id="70" name="mmprod_answer_input10098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423" y="5037792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637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14"/>
            <a:ext cx="9144000" cy="6858000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-23214"/>
            <a:ext cx="9144000" cy="785214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600" b="1" dirty="0">
                <a:latin typeface="Calibri"/>
              </a:rPr>
              <a:t>Bông hoa thì tưởng chú sâu nhỏ là bọ còn ốc sên lại không phải bạn của mình, buồn quá chú sâu nhỏ đã làm gì?</a:t>
            </a:r>
            <a:endParaRPr lang="en-US" sz="2600" b="1" dirty="0">
              <a:latin typeface="Calibri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864198" y="6846003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Đúng rồi bé hãy nhấn chuột để đi tiếp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3976370" y="6875274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Sai rồi bé hãy nhấn chuột để tiếp tục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280160" y="6857998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fr-FR">
                <a:solidFill>
                  <a:srgbClr val="2B333C"/>
                </a:solidFill>
                <a:latin typeface="Calibri"/>
              </a:rPr>
              <a:t>Bé thật là tuyệt vời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182109" y="6857999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/>
              </a:rPr>
              <a:t>Câu trả lời của bạn là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079500" y="6875273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dirty="0">
                <a:solidFill>
                  <a:srgbClr val="2B333C"/>
                </a:solidFill>
                <a:latin typeface="Calibri"/>
              </a:rPr>
              <a:t>Câu trả lời đúng là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691640" y="6858000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>
                <a:solidFill>
                  <a:srgbClr val="2B333C"/>
                </a:solidFill>
                <a:latin typeface="Calibri"/>
              </a:rPr>
              <a:t>ố ồ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bé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thử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lại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nào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304800" y="6858000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Bạn phải trả lời để được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2774428" y="6191119"/>
            <a:ext cx="1145540" cy="407337"/>
            <a:chOff x="6306820" y="5718826"/>
            <a:chExt cx="1145540" cy="407337"/>
          </a:xfrm>
        </p:grpSpPr>
        <p:sp>
          <p:nvSpPr>
            <p:cNvPr id="25" name="mmprod_ButtonShape104"/>
            <p:cNvSpPr/>
            <p:nvPr>
              <p:custDataLst>
                <p:tags r:id="rId29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30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00FE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Chấp nhận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4056942" y="6191118"/>
            <a:ext cx="1145540" cy="407337"/>
            <a:chOff x="7541260" y="5718826"/>
            <a:chExt cx="1145540" cy="407337"/>
          </a:xfrm>
          <a:solidFill>
            <a:srgbClr val="FF0000"/>
          </a:solidFill>
        </p:grpSpPr>
        <p:sp>
          <p:nvSpPr>
            <p:cNvPr id="28" name="mmprod_ButtonShape106"/>
            <p:cNvSpPr/>
            <p:nvPr>
              <p:custDataLst>
                <p:tags r:id="rId27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8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grpFill/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Xóa bỏ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81" y="917184"/>
            <a:ext cx="2187256" cy="1612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665758" y="2782119"/>
            <a:ext cx="2208847" cy="1694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8" name="Picture 5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758" y="4687039"/>
            <a:ext cx="2121908" cy="1707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66" name="mmprod_answer10111"/>
          <p:cNvGrpSpPr/>
          <p:nvPr>
            <p:custDataLst>
              <p:tags r:id="rId15"/>
            </p:custDataLst>
          </p:nvPr>
        </p:nvGrpSpPr>
        <p:grpSpPr>
          <a:xfrm>
            <a:off x="552618" y="1250503"/>
            <a:ext cx="3818499" cy="862266"/>
            <a:chOff x="552618" y="1250503"/>
            <a:chExt cx="3818499" cy="862266"/>
          </a:xfrm>
        </p:grpSpPr>
        <p:sp>
          <p:nvSpPr>
            <p:cNvPr id="4" name="mmprod_s2_1041"/>
            <p:cNvSpPr txBox="1"/>
            <p:nvPr>
              <p:custDataLst>
                <p:tags r:id="rId24"/>
              </p:custDataLst>
            </p:nvPr>
          </p:nvSpPr>
          <p:spPr>
            <a:xfrm>
              <a:off x="1226034" y="1250503"/>
              <a:ext cx="704329" cy="8622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dirty="0">
                  <a:latin typeface="Calibri"/>
                </a:rPr>
                <a:t>1)</a:t>
              </a:r>
              <a:r>
                <a:rPr lang="en-US" sz="2800" dirty="0">
                  <a:latin typeface="Calibri"/>
                </a:rPr>
                <a:t>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5"/>
              </p:custDataLst>
            </p:nvPr>
          </p:nvSpPr>
          <p:spPr>
            <a:xfrm>
              <a:off x="1686636" y="1387742"/>
              <a:ext cx="2684481" cy="587788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b="1" dirty="0">
                  <a:latin typeface="Calibri"/>
                </a:rPr>
                <a:t>Sâu đi tìm bạn</a:t>
              </a:r>
              <a:endParaRPr lang="en-US" sz="2600" b="1" dirty="0">
                <a:latin typeface="Calibri"/>
              </a:endParaRPr>
            </a:p>
          </p:txBody>
        </p:sp>
        <p:pic>
          <p:nvPicPr>
            <p:cNvPr id="65" name="mmprod_answer_input10111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18" y="1438794"/>
              <a:ext cx="205646" cy="204522"/>
            </a:xfrm>
            <a:prstGeom prst="rect">
              <a:avLst/>
            </a:prstGeom>
          </p:spPr>
        </p:pic>
      </p:grpSp>
      <p:grpSp>
        <p:nvGrpSpPr>
          <p:cNvPr id="68" name="mmprod_answer10113"/>
          <p:cNvGrpSpPr/>
          <p:nvPr>
            <p:custDataLst>
              <p:tags r:id="rId16"/>
            </p:custDataLst>
          </p:nvPr>
        </p:nvGrpSpPr>
        <p:grpSpPr>
          <a:xfrm>
            <a:off x="591148" y="3216195"/>
            <a:ext cx="4450082" cy="880341"/>
            <a:chOff x="591148" y="3216195"/>
            <a:chExt cx="4450082" cy="880341"/>
          </a:xfrm>
        </p:grpSpPr>
        <p:sp>
          <p:nvSpPr>
            <p:cNvPr id="9" name="mmprod_s2_1042"/>
            <p:cNvSpPr txBox="1"/>
            <p:nvPr>
              <p:custDataLst>
                <p:tags r:id="rId21"/>
              </p:custDataLst>
            </p:nvPr>
          </p:nvSpPr>
          <p:spPr>
            <a:xfrm>
              <a:off x="1226039" y="3337480"/>
              <a:ext cx="407780" cy="63777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dirty="0">
                  <a:latin typeface="Calibri"/>
                </a:rPr>
                <a:t>2)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22"/>
              </p:custDataLst>
            </p:nvPr>
          </p:nvSpPr>
          <p:spPr>
            <a:xfrm>
              <a:off x="1776283" y="3216195"/>
              <a:ext cx="3264947" cy="880341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b="1" dirty="0" err="1">
                  <a:latin typeface="Calibri"/>
                </a:rPr>
                <a:t>Sâu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cuộn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mình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trong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chiếc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lá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và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ngủ</a:t>
              </a:r>
              <a:endParaRPr lang="en-US" sz="2400" b="1" dirty="0">
                <a:latin typeface="Calibri"/>
              </a:endParaRPr>
            </a:p>
          </p:txBody>
        </p:sp>
        <p:pic>
          <p:nvPicPr>
            <p:cNvPr id="67" name="mmprod_answer_input10113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48" y="3405786"/>
              <a:ext cx="205646" cy="204522"/>
            </a:xfrm>
            <a:prstGeom prst="rect">
              <a:avLst/>
            </a:prstGeom>
          </p:spPr>
        </p:pic>
      </p:grpSp>
      <p:grpSp>
        <p:nvGrpSpPr>
          <p:cNvPr id="70" name="mmprod_answer10115"/>
          <p:cNvGrpSpPr/>
          <p:nvPr>
            <p:custDataLst>
              <p:tags r:id="rId17"/>
            </p:custDataLst>
          </p:nvPr>
        </p:nvGrpSpPr>
        <p:grpSpPr>
          <a:xfrm>
            <a:off x="571883" y="5109780"/>
            <a:ext cx="3857205" cy="880567"/>
            <a:chOff x="571883" y="5109780"/>
            <a:chExt cx="3857205" cy="880567"/>
          </a:xfrm>
        </p:grpSpPr>
        <p:sp>
          <p:nvSpPr>
            <p:cNvPr id="14" name="mmprod_s2_1043"/>
            <p:cNvSpPr txBox="1"/>
            <p:nvPr>
              <p:custDataLst>
                <p:tags r:id="rId18"/>
              </p:custDataLst>
            </p:nvPr>
          </p:nvSpPr>
          <p:spPr>
            <a:xfrm>
              <a:off x="1226036" y="5128081"/>
              <a:ext cx="704329" cy="8622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b="1" dirty="0">
                  <a:latin typeface="Calibri"/>
                </a:rPr>
                <a:t>3)</a:t>
              </a:r>
              <a:r>
                <a:rPr lang="en-US" sz="2800" dirty="0">
                  <a:latin typeface="Calibri"/>
                </a:rPr>
                <a:t>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19"/>
              </p:custDataLst>
            </p:nvPr>
          </p:nvSpPr>
          <p:spPr>
            <a:xfrm>
              <a:off x="1749387" y="5109780"/>
              <a:ext cx="2679701" cy="86226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b="1" dirty="0" err="1">
                  <a:latin typeface="Calibri"/>
                </a:rPr>
                <a:t>Nằm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và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khóc</a:t>
              </a:r>
              <a:endParaRPr lang="en-US" sz="2400" b="1" dirty="0">
                <a:latin typeface="Calibri"/>
              </a:endParaRPr>
            </a:p>
          </p:txBody>
        </p:sp>
        <p:pic>
          <p:nvPicPr>
            <p:cNvPr id="69" name="mmprod_answer_input10115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883" y="5317231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665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hlinkClick r:id="rId37" action="ppaction://hlinkfile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274"/>
            <a:ext cx="9144000" cy="6883274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3567" y="0"/>
            <a:ext cx="8229600" cy="685800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200" b="1" dirty="0">
                <a:solidFill>
                  <a:srgbClr val="000099"/>
                </a:solidFill>
                <a:latin typeface="Calibri"/>
              </a:rPr>
              <a:t>Bé hãy nối cho đúng chú sâu nhỏ đã thay đổi như thế nào khi tỉnh dậy sau nhiều đêm ngủ nhé!</a:t>
            </a:r>
            <a:endParaRPr lang="en-US" sz="2200" b="1" dirty="0">
              <a:solidFill>
                <a:srgbClr val="000099"/>
              </a:solidFill>
              <a:latin typeface="Calibri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173610" y="1479370"/>
            <a:ext cx="990600" cy="4073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Calibri"/>
              </a:rPr>
              <a:t>Cột</a:t>
            </a:r>
            <a:r>
              <a:rPr lang="en-US" sz="2800" b="1" dirty="0">
                <a:solidFill>
                  <a:srgbClr val="000099"/>
                </a:solidFill>
                <a:latin typeface="Calibri"/>
              </a:rPr>
              <a:t> 1</a:t>
            </a:r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898328" y="1346660"/>
            <a:ext cx="972312" cy="4073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 anchor="t">
            <a:noAutofit/>
          </a:bodyPr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Calibri"/>
              </a:rPr>
              <a:t>Cột</a:t>
            </a:r>
            <a:r>
              <a:rPr lang="en-US" sz="2800" b="1" dirty="0">
                <a:solidFill>
                  <a:srgbClr val="000099"/>
                </a:solidFill>
                <a:latin typeface="Calibri"/>
              </a:rPr>
              <a:t> 2</a:t>
            </a:r>
          </a:p>
        </p:txBody>
      </p:sp>
      <p:sp>
        <p:nvSpPr>
          <p:cNvPr id="21" name="mmprod_feedback_7000"/>
          <p:cNvSpPr/>
          <p:nvPr>
            <p:custDataLst>
              <p:tags r:id="rId5"/>
            </p:custDataLst>
          </p:nvPr>
        </p:nvSpPr>
        <p:spPr>
          <a:xfrm>
            <a:off x="614911" y="6657110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Đúng rồi bé hãy nhấn chuột để đi tiếp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2" name="mmprod_feedback_7002"/>
          <p:cNvSpPr/>
          <p:nvPr>
            <p:custDataLst>
              <p:tags r:id="rId6"/>
            </p:custDataLst>
          </p:nvPr>
        </p:nvSpPr>
        <p:spPr>
          <a:xfrm>
            <a:off x="3172968" y="6682604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Sai rồi bé hãy nhấn chuột để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3" name="mmprod_feedback_7009"/>
          <p:cNvSpPr/>
          <p:nvPr>
            <p:custDataLst>
              <p:tags r:id="rId7"/>
            </p:custDataLst>
          </p:nvPr>
        </p:nvSpPr>
        <p:spPr>
          <a:xfrm>
            <a:off x="1280160" y="6657109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>
                <a:solidFill>
                  <a:srgbClr val="2B333C"/>
                </a:solidFill>
                <a:latin typeface="Calibri"/>
              </a:rPr>
              <a:t>Đúng rồi bé giỏi quá</a:t>
            </a:r>
          </a:p>
        </p:txBody>
      </p:sp>
      <p:sp>
        <p:nvSpPr>
          <p:cNvPr id="24" name="mmprod_feedback_7006"/>
          <p:cNvSpPr/>
          <p:nvPr>
            <p:custDataLst>
              <p:tags r:id="rId8"/>
            </p:custDataLst>
          </p:nvPr>
        </p:nvSpPr>
        <p:spPr>
          <a:xfrm>
            <a:off x="957580" y="6518553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/>
              </a:rPr>
              <a:t>Câu trả lời của bạn là</a:t>
            </a:r>
          </a:p>
        </p:txBody>
      </p:sp>
      <p:sp>
        <p:nvSpPr>
          <p:cNvPr id="25" name="mmprod_feedback_7010"/>
          <p:cNvSpPr/>
          <p:nvPr>
            <p:custDataLst>
              <p:tags r:id="rId9"/>
            </p:custDataLst>
          </p:nvPr>
        </p:nvSpPr>
        <p:spPr>
          <a:xfrm>
            <a:off x="1018540" y="6629400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dirty="0">
                <a:solidFill>
                  <a:srgbClr val="2B333C"/>
                </a:solidFill>
                <a:latin typeface="Calibri"/>
              </a:rPr>
              <a:t>Câu trả lời đúng là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6" name="mmprod_feedback_7011"/>
          <p:cNvSpPr/>
          <p:nvPr>
            <p:custDataLst>
              <p:tags r:id="rId10"/>
            </p:custDataLst>
          </p:nvPr>
        </p:nvSpPr>
        <p:spPr>
          <a:xfrm>
            <a:off x="707736" y="6504816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2B333C"/>
                </a:solidFill>
                <a:latin typeface="Calibri"/>
              </a:rPr>
              <a:t>Bé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hãy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làm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lại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nào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7" name="mmprod_feedback_7007"/>
          <p:cNvSpPr/>
          <p:nvPr>
            <p:custDataLst>
              <p:tags r:id="rId11"/>
            </p:custDataLst>
          </p:nvPr>
        </p:nvSpPr>
        <p:spPr>
          <a:xfrm>
            <a:off x="304800" y="6518553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Bạn phải trả lời để được tiếp tục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30" name="mmprod_Button104"/>
          <p:cNvGrpSpPr/>
          <p:nvPr>
            <p:custDataLst>
              <p:tags r:id="rId12"/>
            </p:custDataLst>
          </p:nvPr>
        </p:nvGrpSpPr>
        <p:grpSpPr>
          <a:xfrm>
            <a:off x="1930400" y="6132269"/>
            <a:ext cx="1145540" cy="407337"/>
            <a:chOff x="6306820" y="5718826"/>
            <a:chExt cx="1145540" cy="407337"/>
          </a:xfrm>
          <a:solidFill>
            <a:srgbClr val="00B050"/>
          </a:solidFill>
        </p:grpSpPr>
        <p:sp>
          <p:nvSpPr>
            <p:cNvPr id="28" name="mmprod_ButtonShape104"/>
            <p:cNvSpPr/>
            <p:nvPr>
              <p:custDataLst>
                <p:tags r:id="rId34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grpFill/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9" name="mmprod_ButtonText105"/>
            <p:cNvSpPr/>
            <p:nvPr>
              <p:custDataLst>
                <p:tags r:id="rId35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00FE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Chấp nhận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3" name="mmprod_Button106"/>
          <p:cNvGrpSpPr/>
          <p:nvPr>
            <p:custDataLst>
              <p:tags r:id="rId13"/>
            </p:custDataLst>
          </p:nvPr>
        </p:nvGrpSpPr>
        <p:grpSpPr>
          <a:xfrm>
            <a:off x="3164840" y="6132269"/>
            <a:ext cx="1145540" cy="407337"/>
            <a:chOff x="7541260" y="5718826"/>
            <a:chExt cx="1145540" cy="407337"/>
          </a:xfrm>
        </p:grpSpPr>
        <p:sp>
          <p:nvSpPr>
            <p:cNvPr id="31" name="mmprod_ButtonShape106"/>
            <p:cNvSpPr/>
            <p:nvPr>
              <p:custDataLst>
                <p:tags r:id="rId32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32" name="mmprod_ButtonText107"/>
            <p:cNvSpPr/>
            <p:nvPr>
              <p:custDataLst>
                <p:tags r:id="rId33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Xóa bỏ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54" name="mmprod_item10191"/>
          <p:cNvGrpSpPr/>
          <p:nvPr>
            <p:custDataLst>
              <p:tags r:id="rId14"/>
            </p:custDataLst>
          </p:nvPr>
        </p:nvGrpSpPr>
        <p:grpSpPr>
          <a:xfrm>
            <a:off x="640207" y="2654610"/>
            <a:ext cx="2214626" cy="431800"/>
            <a:chOff x="457200" y="2098516"/>
            <a:chExt cx="2214626" cy="431800"/>
          </a:xfrm>
        </p:grpSpPr>
        <p:sp>
          <p:nvSpPr>
            <p:cNvPr id="52" name="mmprod_item_input_outertext10191"/>
            <p:cNvSpPr/>
            <p:nvPr>
              <p:custDataLst>
                <p:tags r:id="rId30"/>
              </p:custDataLst>
            </p:nvPr>
          </p:nvSpPr>
          <p:spPr>
            <a:xfrm>
              <a:off x="457200" y="2098516"/>
              <a:ext cx="431800" cy="4318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800">
                  <a:solidFill>
                    <a:schemeClr val="tx1"/>
                  </a:solidFill>
                  <a:latin typeface="Calibri"/>
                </a:rPr>
                <a:t>3</a:t>
              </a:r>
            </a:p>
          </p:txBody>
        </p:sp>
        <p:sp>
          <p:nvSpPr>
            <p:cNvPr id="53" name="mmprod_item_label10191"/>
            <p:cNvSpPr txBox="1"/>
            <p:nvPr>
              <p:custDataLst>
                <p:tags r:id="rId31"/>
              </p:custDataLst>
            </p:nvPr>
          </p:nvSpPr>
          <p:spPr>
            <a:xfrm>
              <a:off x="1018540" y="2098516"/>
              <a:ext cx="1653286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400" b="1" dirty="0" err="1">
                  <a:latin typeface="Calibri"/>
                </a:rPr>
                <a:t>Chú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sâu</a:t>
              </a:r>
              <a:r>
                <a:rPr lang="en-US" sz="2400" b="1" dirty="0">
                  <a:latin typeface="Calibri"/>
                </a:rPr>
                <a:t> </a:t>
              </a:r>
              <a:r>
                <a:rPr lang="en-US" sz="2400" b="1" dirty="0" err="1">
                  <a:latin typeface="Calibri"/>
                </a:rPr>
                <a:t>nhỏ</a:t>
              </a:r>
              <a:endParaRPr lang="en-US" sz="2400" b="1" dirty="0">
                <a:latin typeface="Calibri"/>
              </a:endParaRPr>
            </a:p>
          </p:txBody>
        </p:sp>
      </p:grpSp>
      <p:pic>
        <p:nvPicPr>
          <p:cNvPr id="55" name="Picture 5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60" y="3403726"/>
            <a:ext cx="1549299" cy="13403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34" name="mmprod_answer10188"/>
          <p:cNvGrpSpPr/>
          <p:nvPr>
            <p:custDataLst>
              <p:tags r:id="rId16"/>
            </p:custDataLst>
          </p:nvPr>
        </p:nvGrpSpPr>
        <p:grpSpPr>
          <a:xfrm>
            <a:off x="6084591" y="2204024"/>
            <a:ext cx="2856361" cy="666488"/>
            <a:chOff x="4944804" y="2732879"/>
            <a:chExt cx="2282882" cy="903331"/>
          </a:xfrm>
        </p:grpSpPr>
        <p:sp>
          <p:nvSpPr>
            <p:cNvPr id="9" name="mmprod_ansbullet_10188"/>
            <p:cNvSpPr txBox="1"/>
            <p:nvPr>
              <p:custDataLst>
                <p:tags r:id="rId28"/>
              </p:custDataLst>
            </p:nvPr>
          </p:nvSpPr>
          <p:spPr>
            <a:xfrm>
              <a:off x="4944804" y="2732879"/>
              <a:ext cx="377825" cy="610706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pPr algn="ctr"/>
              <a:r>
                <a:rPr lang="en-US" sz="2400" b="1" dirty="0">
                  <a:latin typeface="Calibri"/>
                </a:rPr>
                <a:t>1</a:t>
              </a:r>
              <a:r>
                <a:rPr lang="en-US" sz="2800" dirty="0">
                  <a:latin typeface="Calibri"/>
                </a:rPr>
                <a:t>.</a:t>
              </a:r>
            </a:p>
          </p:txBody>
        </p:sp>
        <p:sp>
          <p:nvSpPr>
            <p:cNvPr id="17" name="mmprod_anstext_10188"/>
            <p:cNvSpPr txBox="1"/>
            <p:nvPr>
              <p:custDataLst>
                <p:tags r:id="rId29"/>
              </p:custDataLst>
            </p:nvPr>
          </p:nvSpPr>
          <p:spPr>
            <a:xfrm>
              <a:off x="5376949" y="2778906"/>
              <a:ext cx="1850737" cy="857304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pPr algn="ctr"/>
              <a:r>
                <a:rPr lang="vi-VN" sz="2000" b="1" dirty="0">
                  <a:latin typeface="Calibri"/>
                </a:rPr>
                <a:t>Buồn vì</a:t>
              </a:r>
              <a:r>
                <a:rPr lang="en-US" sz="2000" b="1" dirty="0">
                  <a:latin typeface="Calibri"/>
                </a:rPr>
                <a:t> </a:t>
              </a:r>
              <a:r>
                <a:rPr lang="vi-VN" sz="2000" b="1" dirty="0">
                  <a:latin typeface="Calibri"/>
                </a:rPr>
                <a:t>không có </a:t>
              </a:r>
              <a:endParaRPr lang="en-US" sz="2000" b="1" dirty="0">
                <a:latin typeface="Calibri"/>
              </a:endParaRPr>
            </a:p>
            <a:p>
              <a:pPr algn="ctr"/>
              <a:r>
                <a:rPr lang="vi-VN" sz="2000" b="1" dirty="0">
                  <a:latin typeface="Calibri"/>
                </a:rPr>
                <a:t>bạn chơi</a:t>
              </a:r>
              <a:endParaRPr lang="en-US" sz="2000" b="1" dirty="0">
                <a:latin typeface="Calibri"/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20" y="1886707"/>
            <a:ext cx="1355763" cy="10905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6" name="mmprod_answer10189"/>
          <p:cNvGrpSpPr/>
          <p:nvPr>
            <p:custDataLst>
              <p:tags r:id="rId18"/>
            </p:custDataLst>
          </p:nvPr>
        </p:nvGrpSpPr>
        <p:grpSpPr>
          <a:xfrm>
            <a:off x="6345310" y="3647192"/>
            <a:ext cx="1903451" cy="426720"/>
            <a:chOff x="4785639" y="3124676"/>
            <a:chExt cx="1903451" cy="426720"/>
          </a:xfrm>
        </p:grpSpPr>
        <p:sp>
          <p:nvSpPr>
            <p:cNvPr id="44" name="mmprod_ansbullet_10189"/>
            <p:cNvSpPr txBox="1"/>
            <p:nvPr>
              <p:custDataLst>
                <p:tags r:id="rId26"/>
              </p:custDataLst>
            </p:nvPr>
          </p:nvSpPr>
          <p:spPr>
            <a:xfrm>
              <a:off x="4785639" y="3124676"/>
              <a:ext cx="377825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400" b="1" dirty="0">
                  <a:latin typeface="Calibri"/>
                </a:rPr>
                <a:t>2.</a:t>
              </a:r>
            </a:p>
          </p:txBody>
        </p:sp>
        <p:sp>
          <p:nvSpPr>
            <p:cNvPr id="45" name="mmprod_anstext_10189"/>
            <p:cNvSpPr txBox="1"/>
            <p:nvPr>
              <p:custDataLst>
                <p:tags r:id="rId27"/>
              </p:custDataLst>
            </p:nvPr>
          </p:nvSpPr>
          <p:spPr>
            <a:xfrm>
              <a:off x="5297703" y="3124676"/>
              <a:ext cx="139138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000" b="1" dirty="0" err="1">
                  <a:latin typeface="Calibri"/>
                </a:rPr>
                <a:t>Ngủ</a:t>
              </a:r>
              <a:r>
                <a:rPr lang="en-US" sz="2000" b="1" dirty="0">
                  <a:latin typeface="Calibri"/>
                </a:rPr>
                <a:t> </a:t>
              </a:r>
              <a:r>
                <a:rPr lang="en-US" sz="2000" b="1" dirty="0" err="1">
                  <a:latin typeface="Calibri"/>
                </a:rPr>
                <a:t>tiếp</a:t>
              </a:r>
              <a:endParaRPr lang="en-US" sz="2000" b="1" dirty="0">
                <a:latin typeface="Calibri"/>
              </a:endParaRPr>
            </a:p>
          </p:txBody>
        </p:sp>
      </p:grpSp>
      <p:pic>
        <p:nvPicPr>
          <p:cNvPr id="57" name="Picture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419" y="3323086"/>
            <a:ext cx="1355763" cy="1143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0" name="mmprod_answer10190"/>
          <p:cNvGrpSpPr/>
          <p:nvPr>
            <p:custDataLst>
              <p:tags r:id="rId20"/>
            </p:custDataLst>
          </p:nvPr>
        </p:nvGrpSpPr>
        <p:grpSpPr>
          <a:xfrm>
            <a:off x="5898328" y="5088938"/>
            <a:ext cx="2455308" cy="457515"/>
            <a:chOff x="4818889" y="3795093"/>
            <a:chExt cx="2455308" cy="457515"/>
          </a:xfrm>
        </p:grpSpPr>
        <p:sp>
          <p:nvSpPr>
            <p:cNvPr id="48" name="mmprod_ansbullet_10190"/>
            <p:cNvSpPr txBox="1"/>
            <p:nvPr>
              <p:custDataLst>
                <p:tags r:id="rId24"/>
              </p:custDataLst>
            </p:nvPr>
          </p:nvSpPr>
          <p:spPr>
            <a:xfrm>
              <a:off x="4818889" y="3795093"/>
              <a:ext cx="422631" cy="457515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pPr algn="ctr"/>
              <a:r>
                <a:rPr lang="en-US" sz="2400" b="1" dirty="0">
                  <a:latin typeface="Calibri"/>
                </a:rPr>
                <a:t>3.</a:t>
              </a:r>
            </a:p>
          </p:txBody>
        </p:sp>
        <p:sp>
          <p:nvSpPr>
            <p:cNvPr id="49" name="mmprod_anstext_10190"/>
            <p:cNvSpPr txBox="1"/>
            <p:nvPr>
              <p:custDataLst>
                <p:tags r:id="rId25"/>
              </p:custDataLst>
            </p:nvPr>
          </p:nvSpPr>
          <p:spPr>
            <a:xfrm>
              <a:off x="5367907" y="3825888"/>
              <a:ext cx="190629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vi-VN" sz="2000" b="1" dirty="0">
                  <a:latin typeface="Calibri"/>
                </a:rPr>
                <a:t>Trở thành bướm</a:t>
              </a:r>
              <a:endParaRPr lang="en-US" sz="2000" b="1" dirty="0">
                <a:latin typeface="Calibri"/>
              </a:endParaRPr>
            </a:p>
          </p:txBody>
        </p:sp>
      </p:grpSp>
      <p:pic>
        <p:nvPicPr>
          <p:cNvPr id="58" name="Picture 57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68" y="4744098"/>
            <a:ext cx="1330463" cy="11471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9" name="Rounded Rectangle 58"/>
          <p:cNvSpPr/>
          <p:nvPr>
            <p:custDataLst>
              <p:tags r:id="rId22"/>
            </p:custDataLst>
          </p:nvPr>
        </p:nvSpPr>
        <p:spPr>
          <a:xfrm>
            <a:off x="304800" y="1143000"/>
            <a:ext cx="2885440" cy="48768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/>
          <p:cNvSpPr/>
          <p:nvPr>
            <p:custDataLst>
              <p:tags r:id="rId23"/>
            </p:custDataLst>
          </p:nvPr>
        </p:nvSpPr>
        <p:spPr>
          <a:xfrm>
            <a:off x="3853568" y="1143000"/>
            <a:ext cx="5290432" cy="4876800"/>
          </a:xfrm>
          <a:prstGeom prst="roundRect">
            <a:avLst/>
          </a:prstGeom>
          <a:noFill/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89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26" grpId="0" animBg="1" autoUpdateAnimBg="0"/>
      <p:bldP spid="2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" y="-1"/>
            <a:ext cx="9172176" cy="6875373"/>
          </a:xfrm>
          <a:prstGeom prst="rect">
            <a:avLst/>
          </a:prstGeom>
        </p:spPr>
      </p:pic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883"/>
            <a:ext cx="9140490" cy="525517"/>
          </a:xfrm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400" b="1" dirty="0">
                <a:latin typeface="Calibri"/>
              </a:rPr>
              <a:t>Cuộc sống của chú sâu nhỏ như thế nào sau khi trở thành bướm?</a:t>
            </a:r>
            <a:endParaRPr lang="en-US" sz="2400" b="1" dirty="0">
              <a:latin typeface="Calibri"/>
            </a:endParaRPr>
          </a:p>
        </p:txBody>
      </p:sp>
      <p:sp>
        <p:nvSpPr>
          <p:cNvPr id="18" name="mmprod_feedback_7000"/>
          <p:cNvSpPr/>
          <p:nvPr>
            <p:custDataLst>
              <p:tags r:id="rId3"/>
            </p:custDataLst>
          </p:nvPr>
        </p:nvSpPr>
        <p:spPr>
          <a:xfrm>
            <a:off x="670472" y="7095046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Đúng rồi bé hãy nhấn chuột để đi tiếp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19" name="mmprod_feedback_7002"/>
          <p:cNvSpPr/>
          <p:nvPr>
            <p:custDataLst>
              <p:tags r:id="rId4"/>
            </p:custDataLst>
          </p:nvPr>
        </p:nvSpPr>
        <p:spPr>
          <a:xfrm>
            <a:off x="2401044" y="6875373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Sai rồi bé hãy nhấn chuột để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0" name="mmprod_feedback_7009"/>
          <p:cNvSpPr/>
          <p:nvPr>
            <p:custDataLst>
              <p:tags r:id="rId5"/>
            </p:custDataLst>
          </p:nvPr>
        </p:nvSpPr>
        <p:spPr>
          <a:xfrm>
            <a:off x="1079500" y="7005826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>
                <a:solidFill>
                  <a:srgbClr val="2B333C"/>
                </a:solidFill>
                <a:latin typeface="Calibri"/>
              </a:rPr>
              <a:t>Đúng rồi đấy</a:t>
            </a:r>
            <a:endParaRPr lang="en-US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1" name="mmprod_feedback_7006"/>
          <p:cNvSpPr/>
          <p:nvPr>
            <p:custDataLst>
              <p:tags r:id="rId6"/>
            </p:custDataLst>
          </p:nvPr>
        </p:nvSpPr>
        <p:spPr>
          <a:xfrm>
            <a:off x="1929699" y="6755598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>
                <a:solidFill>
                  <a:srgbClr val="2B333C"/>
                </a:solidFill>
                <a:latin typeface="Calibri"/>
              </a:rPr>
              <a:t>Câu trả lời của bạn là</a:t>
            </a:r>
          </a:p>
        </p:txBody>
      </p:sp>
      <p:sp>
        <p:nvSpPr>
          <p:cNvPr id="22" name="mmprod_feedback_7010"/>
          <p:cNvSpPr/>
          <p:nvPr>
            <p:custDataLst>
              <p:tags r:id="rId7"/>
            </p:custDataLst>
          </p:nvPr>
        </p:nvSpPr>
        <p:spPr>
          <a:xfrm>
            <a:off x="1976996" y="6800310"/>
            <a:ext cx="658368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vi-VN" dirty="0">
                <a:solidFill>
                  <a:srgbClr val="2B333C"/>
                </a:solidFill>
                <a:latin typeface="Calibri"/>
              </a:rPr>
              <a:t>Câu trả lời đúng là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3" name="mmprod_feedback_7011"/>
          <p:cNvSpPr/>
          <p:nvPr>
            <p:custDataLst>
              <p:tags r:id="rId8"/>
            </p:custDataLst>
          </p:nvPr>
        </p:nvSpPr>
        <p:spPr>
          <a:xfrm>
            <a:off x="1303934" y="6800311"/>
            <a:ext cx="3291840" cy="678895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dirty="0" err="1">
                <a:solidFill>
                  <a:srgbClr val="2B333C"/>
                </a:solidFill>
                <a:latin typeface="Calibri"/>
              </a:rPr>
              <a:t>Sai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mất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rồi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bé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hãy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thử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lại</a:t>
            </a:r>
            <a:r>
              <a:rPr lang="en-US" dirty="0">
                <a:solidFill>
                  <a:srgbClr val="2B333C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2B333C"/>
                </a:solidFill>
                <a:latin typeface="Calibri"/>
              </a:rPr>
              <a:t>nhé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sp>
        <p:nvSpPr>
          <p:cNvPr id="24" name="mmprod_feedback_7007"/>
          <p:cNvSpPr/>
          <p:nvPr>
            <p:custDataLst>
              <p:tags r:id="rId9"/>
            </p:custDataLst>
          </p:nvPr>
        </p:nvSpPr>
        <p:spPr>
          <a:xfrm>
            <a:off x="304800" y="6629400"/>
            <a:ext cx="3291840" cy="678894"/>
          </a:xfrm>
          <a:prstGeom prst="rect">
            <a:avLst/>
          </a:prstGeom>
          <a:solidFill>
            <a:srgbClr val="EEEEEE"/>
          </a:solidFill>
          <a:ln w="12700">
            <a:solidFill>
              <a:srgbClr val="969696"/>
            </a:solidFill>
          </a:ln>
          <a:effectLst>
            <a:outerShdw blurRad="63500" dist="71842" dir="2700013" rotWithShape="0">
              <a:srgbClr val="80808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dirty="0">
                <a:solidFill>
                  <a:srgbClr val="2B333C"/>
                </a:solidFill>
                <a:latin typeface="Calibri"/>
              </a:rPr>
              <a:t>Bạn phải trả lời để được tiếp tục</a:t>
            </a:r>
            <a:endParaRPr lang="en-US" dirty="0">
              <a:solidFill>
                <a:srgbClr val="2B333C"/>
              </a:solidFill>
              <a:latin typeface="Calibri"/>
            </a:endParaRPr>
          </a:p>
        </p:txBody>
      </p:sp>
      <p:grpSp>
        <p:nvGrpSpPr>
          <p:cNvPr id="27" name="mmprod_Button104"/>
          <p:cNvGrpSpPr/>
          <p:nvPr>
            <p:custDataLst>
              <p:tags r:id="rId10"/>
            </p:custDataLst>
          </p:nvPr>
        </p:nvGrpSpPr>
        <p:grpSpPr>
          <a:xfrm>
            <a:off x="1520846" y="6470821"/>
            <a:ext cx="1145540" cy="407337"/>
            <a:chOff x="6306820" y="5718826"/>
            <a:chExt cx="1145540" cy="407337"/>
          </a:xfrm>
        </p:grpSpPr>
        <p:sp>
          <p:nvSpPr>
            <p:cNvPr id="25" name="mmprod_ButtonShape104"/>
            <p:cNvSpPr/>
            <p:nvPr>
              <p:custDataLst>
                <p:tags r:id="rId29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6" name="mmprod_ButtonText105"/>
            <p:cNvSpPr/>
            <p:nvPr>
              <p:custDataLst>
                <p:tags r:id="rId30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solidFill>
              <a:srgbClr val="00FE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Chấp nhận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grpSp>
        <p:nvGrpSpPr>
          <p:cNvPr id="30" name="mmprod_Button106"/>
          <p:cNvGrpSpPr/>
          <p:nvPr>
            <p:custDataLst>
              <p:tags r:id="rId11"/>
            </p:custDataLst>
          </p:nvPr>
        </p:nvGrpSpPr>
        <p:grpSpPr>
          <a:xfrm>
            <a:off x="2900679" y="6470821"/>
            <a:ext cx="1145540" cy="407337"/>
            <a:chOff x="7541260" y="5718826"/>
            <a:chExt cx="1145540" cy="407337"/>
          </a:xfrm>
        </p:grpSpPr>
        <p:sp>
          <p:nvSpPr>
            <p:cNvPr id="28" name="mmprod_ButtonShape106"/>
            <p:cNvSpPr/>
            <p:nvPr>
              <p:custDataLst>
                <p:tags r:id="rId27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solidFill>
              <a:srgbClr val="FFFFFF"/>
            </a:solidFill>
            <a:ln w="15875">
              <a:solidFill>
                <a:srgbClr val="A0A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Calibri"/>
              </a:endParaRPr>
            </a:p>
          </p:txBody>
        </p:sp>
        <p:sp>
          <p:nvSpPr>
            <p:cNvPr id="29" name="mmprod_ButtonText107"/>
            <p:cNvSpPr/>
            <p:nvPr>
              <p:custDataLst>
                <p:tags r:id="rId28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solidFill>
              <a:srgbClr val="FF0000"/>
            </a:solidFill>
            <a:ln w="15875">
              <a:solidFill>
                <a:srgbClr val="CCCCCC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  <a:latin typeface="Calibri"/>
                </a:rPr>
                <a:t>Xóa bỏ</a:t>
              </a:r>
              <a:endParaRPr lang="en-US" b="1" dirty="0">
                <a:solidFill>
                  <a:schemeClr val="tx1"/>
                </a:solidFill>
                <a:latin typeface="Calibri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107" y="869351"/>
            <a:ext cx="2028860" cy="1657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39" y="2895600"/>
            <a:ext cx="1992613" cy="1658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893" y="4815401"/>
            <a:ext cx="1941496" cy="171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3" name="mmprod_answer10145"/>
          <p:cNvGrpSpPr/>
          <p:nvPr>
            <p:custDataLst>
              <p:tags r:id="rId15"/>
            </p:custDataLst>
          </p:nvPr>
        </p:nvGrpSpPr>
        <p:grpSpPr>
          <a:xfrm>
            <a:off x="304800" y="1195216"/>
            <a:ext cx="5181600" cy="853440"/>
            <a:chOff x="304800" y="1195216"/>
            <a:chExt cx="5181600" cy="853440"/>
          </a:xfrm>
        </p:grpSpPr>
        <p:sp>
          <p:nvSpPr>
            <p:cNvPr id="4" name="mmprod_s2_1041"/>
            <p:cNvSpPr txBox="1"/>
            <p:nvPr>
              <p:custDataLst>
                <p:tags r:id="rId24"/>
              </p:custDataLst>
            </p:nvPr>
          </p:nvSpPr>
          <p:spPr>
            <a:xfrm>
              <a:off x="769231" y="1347815"/>
              <a:ext cx="515227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pPr algn="ctr"/>
              <a:r>
                <a:rPr lang="en-US" sz="2800" dirty="0">
                  <a:latin typeface="Calibri"/>
                </a:rPr>
                <a:t>1) </a:t>
              </a:r>
            </a:p>
          </p:txBody>
        </p:sp>
        <p:sp>
          <p:nvSpPr>
            <p:cNvPr id="5" name="mmprod_s1_1021"/>
            <p:cNvSpPr txBox="1"/>
            <p:nvPr>
              <p:custDataLst>
                <p:tags r:id="rId25"/>
              </p:custDataLst>
            </p:nvPr>
          </p:nvSpPr>
          <p:spPr>
            <a:xfrm>
              <a:off x="1357876" y="1195216"/>
              <a:ext cx="4128524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pPr algn="ctr"/>
              <a:r>
                <a:rPr lang="vi-VN" sz="2200" b="1" dirty="0">
                  <a:latin typeface="Calibri"/>
                </a:rPr>
                <a:t>Thỏa thích ngửi mùi hươngcủa các loại hoa.</a:t>
              </a:r>
              <a:endParaRPr lang="en-US" sz="2200" b="1" dirty="0">
                <a:latin typeface="Calibri"/>
              </a:endParaRPr>
            </a:p>
          </p:txBody>
        </p:sp>
        <p:pic>
          <p:nvPicPr>
            <p:cNvPr id="56" name="mmprod_answer_input10145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1398154"/>
              <a:ext cx="205646" cy="204522"/>
            </a:xfrm>
            <a:prstGeom prst="rect">
              <a:avLst/>
            </a:prstGeom>
          </p:spPr>
        </p:pic>
      </p:grpSp>
      <p:grpSp>
        <p:nvGrpSpPr>
          <p:cNvPr id="65" name="mmprod_answer10147"/>
          <p:cNvGrpSpPr/>
          <p:nvPr>
            <p:custDataLst>
              <p:tags r:id="rId16"/>
            </p:custDataLst>
          </p:nvPr>
        </p:nvGrpSpPr>
        <p:grpSpPr>
          <a:xfrm>
            <a:off x="2155335" y="3511724"/>
            <a:ext cx="4286602" cy="426720"/>
            <a:chOff x="2155335" y="3511724"/>
            <a:chExt cx="4286602" cy="426720"/>
          </a:xfrm>
        </p:grpSpPr>
        <p:sp>
          <p:nvSpPr>
            <p:cNvPr id="9" name="mmprod_s2_1042"/>
            <p:cNvSpPr txBox="1"/>
            <p:nvPr>
              <p:custDataLst>
                <p:tags r:id="rId21"/>
              </p:custDataLst>
            </p:nvPr>
          </p:nvSpPr>
          <p:spPr>
            <a:xfrm>
              <a:off x="2561735" y="3511724"/>
              <a:ext cx="4508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>
                  <a:latin typeface="Calibri"/>
                </a:rPr>
                <a:t>2) </a:t>
              </a:r>
            </a:p>
          </p:txBody>
        </p:sp>
        <p:sp>
          <p:nvSpPr>
            <p:cNvPr id="10" name="mmprod_s1_1022"/>
            <p:cNvSpPr txBox="1"/>
            <p:nvPr>
              <p:custDataLst>
                <p:tags r:id="rId22"/>
              </p:custDataLst>
            </p:nvPr>
          </p:nvSpPr>
          <p:spPr>
            <a:xfrm>
              <a:off x="3006235" y="3511724"/>
              <a:ext cx="3435702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200" b="1" dirty="0" err="1">
                  <a:latin typeface="Calibri"/>
                </a:rPr>
                <a:t>Buồn</a:t>
              </a:r>
              <a:r>
                <a:rPr lang="en-US" sz="2200" b="1" dirty="0">
                  <a:latin typeface="Calibri"/>
                </a:rPr>
                <a:t> </a:t>
              </a:r>
              <a:r>
                <a:rPr lang="en-US" sz="2200" b="1" dirty="0" err="1">
                  <a:latin typeface="Calibri"/>
                </a:rPr>
                <a:t>chán</a:t>
              </a:r>
              <a:r>
                <a:rPr lang="en-US" sz="2200" b="1" dirty="0">
                  <a:latin typeface="Calibri"/>
                </a:rPr>
                <a:t> </a:t>
              </a:r>
              <a:r>
                <a:rPr lang="en-US" sz="2200" b="1" dirty="0" err="1">
                  <a:latin typeface="Calibri"/>
                </a:rPr>
                <a:t>vì</a:t>
              </a:r>
              <a:r>
                <a:rPr lang="en-US" sz="2200" b="1" dirty="0">
                  <a:latin typeface="Calibri"/>
                </a:rPr>
                <a:t> </a:t>
              </a:r>
              <a:r>
                <a:rPr lang="en-US" sz="2200" b="1" dirty="0" err="1">
                  <a:latin typeface="Calibri"/>
                </a:rPr>
                <a:t>không</a:t>
              </a:r>
              <a:r>
                <a:rPr lang="en-US" sz="2200" b="1" dirty="0">
                  <a:latin typeface="Calibri"/>
                </a:rPr>
                <a:t> </a:t>
              </a:r>
              <a:r>
                <a:rPr lang="en-US" sz="2200" b="1" dirty="0" err="1">
                  <a:latin typeface="Calibri"/>
                </a:rPr>
                <a:t>có</a:t>
              </a:r>
              <a:r>
                <a:rPr lang="en-US" sz="2200" b="1" dirty="0">
                  <a:latin typeface="Calibri"/>
                </a:rPr>
                <a:t> </a:t>
              </a:r>
              <a:r>
                <a:rPr lang="en-US" sz="2200" b="1" dirty="0" err="1">
                  <a:latin typeface="Calibri"/>
                </a:rPr>
                <a:t>bạn</a:t>
              </a:r>
              <a:r>
                <a:rPr lang="en-US" sz="2200" b="1" dirty="0">
                  <a:latin typeface="Calibri"/>
                </a:rPr>
                <a:t>.</a:t>
              </a:r>
            </a:p>
          </p:txBody>
        </p:sp>
        <p:pic>
          <p:nvPicPr>
            <p:cNvPr id="64" name="mmprod_answer_input10147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5335" y="3562063"/>
              <a:ext cx="205646" cy="204522"/>
            </a:xfrm>
            <a:prstGeom prst="rect">
              <a:avLst/>
            </a:prstGeom>
          </p:spPr>
        </p:pic>
      </p:grpSp>
      <p:grpSp>
        <p:nvGrpSpPr>
          <p:cNvPr id="67" name="mmprod_answer10149"/>
          <p:cNvGrpSpPr/>
          <p:nvPr>
            <p:custDataLst>
              <p:tags r:id="rId17"/>
            </p:custDataLst>
          </p:nvPr>
        </p:nvGrpSpPr>
        <p:grpSpPr>
          <a:xfrm>
            <a:off x="139217" y="5244274"/>
            <a:ext cx="5759890" cy="853440"/>
            <a:chOff x="139217" y="5244274"/>
            <a:chExt cx="5759890" cy="853440"/>
          </a:xfrm>
        </p:grpSpPr>
        <p:sp>
          <p:nvSpPr>
            <p:cNvPr id="14" name="mmprod_s2_1043"/>
            <p:cNvSpPr txBox="1"/>
            <p:nvPr>
              <p:custDataLst>
                <p:tags r:id="rId18"/>
              </p:custDataLst>
            </p:nvPr>
          </p:nvSpPr>
          <p:spPr>
            <a:xfrm>
              <a:off x="549867" y="5457634"/>
              <a:ext cx="450850" cy="42672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800" dirty="0">
                  <a:latin typeface="Calibri"/>
                </a:rPr>
                <a:t>3) </a:t>
              </a:r>
            </a:p>
          </p:txBody>
        </p:sp>
        <p:sp>
          <p:nvSpPr>
            <p:cNvPr id="15" name="mmprod_s1_1023"/>
            <p:cNvSpPr txBox="1"/>
            <p:nvPr>
              <p:custDataLst>
                <p:tags r:id="rId19"/>
              </p:custDataLst>
            </p:nvPr>
          </p:nvSpPr>
          <p:spPr>
            <a:xfrm>
              <a:off x="994367" y="5244274"/>
              <a:ext cx="4904740" cy="85344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200" b="1" dirty="0">
                  <a:latin typeface="Calibri"/>
                </a:rPr>
                <a:t>Sống vui vẻ, hạnh phúc cùng với các bạn bướm của mình.</a:t>
              </a:r>
              <a:endParaRPr lang="en-US" sz="2200" b="1" dirty="0">
                <a:latin typeface="Calibri"/>
              </a:endParaRPr>
            </a:p>
          </p:txBody>
        </p:sp>
        <p:pic>
          <p:nvPicPr>
            <p:cNvPr id="66" name="mmprod_answer_input10149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217" y="5507973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6909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nimBg="1" autoUpdateAnimBg="0"/>
      <p:bldP spid="23" grpId="0" animBg="1" autoUpdateAnimBg="0"/>
      <p:bldP spid="24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282"/>
  <p:tag name="MMPROD_DATA" val="&lt;object type=&quot;10002&quot; unique_id=&quot;901&quot;&gt;&lt;property id=&quot;10007&quot; value=&quot;Next&quot;/&gt;&lt;property id=&quot;10008&quot; value=&quot;Back&quot;/&gt;&lt;property id=&quot;10009&quot; value=&quot;Chấp nhận&quot;/&gt;&lt;property id=&quot;10012&quot; value=&quot;0&quot;/&gt;&lt;property id=&quot;10022&quot; value=&quot;thử lại&quot;/&gt;&lt;property id=&quot;10068&quot; value=&quot;Đúng rồi bé hãy nhấn chuột để đi tiếp&quot;/&gt;&lt;property id=&quot;10069&quot; value=&quot;Sai rồi bé hãy nhấn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Xóa bỏ&quot;/&gt;&lt;property id=&quot;10128&quot; value=&quot;Click to clear&quot;/&gt;&lt;property id=&quot;10133&quot; value=&quot;6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0&quot;/&gt;&lt;property id=&quot;10183&quot; value=&quot;Bạn phải trả lời để được tiếp tục&quot;/&gt;&lt;property id=&quot;10185&quot; value=&quot;1&quot;/&gt;&lt;property id=&quot;10188&quot; value=&quot;The time to answer this question has expired.&quot;/&gt;&lt;property id=&quot;10189&quot; value=&quot;1&quot;/&gt;&lt;property id=&quot;10192&quot; value=&quot;D:\HOI GIANG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1&quot; value=&quot;&amp;lt;Format Name=&amp;quot;Presentation Default&amp;quot;&amp;gt;&amp;lt;Question FontName=&amp;quot;Calibri&amp;quot; IsBold=&amp;quot;0&amp;quot; IsItalic=&amp;quot;0&amp;quot; IsUnderline=&amp;quot;0&amp;quot; FontSize=&amp;quot;44&amp;quot;/&amp;gt;&amp;lt;Answer FontName=&amp;quot;Calibri&amp;quot; IsBold=&amp;quot;0&amp;quot; IsItalic=&amp;quot;0&amp;quot; IsUnderline=&amp;quot;0&amp;quot; FontSize=&amp;quot;28&amp;quot;/&amp;gt;&amp;lt;Button FontName=&amp;quot;Calibri&amp;quot; IsBold=&amp;quot;0&amp;quot; IsItalic=&amp;quot;0&amp;quot; IsUnderline=&amp;quot;0&amp;quot; FontSize=&amp;quot;14&amp;quot;/&amp;gt;&amp;lt;Message FontName=&amp;quot;Calibri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10&quot;&gt;&lt;property id=&quot;10002&quot; value=&quot;Câu hỏi 1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3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10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Đúng rồi&quot;/&gt;&lt;property id=&quot;10172&quot; value=&quot;Thử lại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12&quot;&gt;&lt;object type=&quot;10050&quot; unique_id=&quot;10013&quot;&gt;&lt;property id=&quot;10020&quot; value=&quot;2&quot;/&gt;&lt;property id=&quot;10191&quot; value=&quot;-1&quot;/&gt;&lt;/object&gt;&lt;object type=&quot;10051&quot; unique_id=&quot;10014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61&quot;&gt;&lt;property id=&quot;10002&quot; value=&quot;Câu hỏi 2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6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Đúng rồi bạn thật là giỏi&quot;/&gt;&lt;property id=&quot;10172&quot; value=&quot;Sai rồi bé hãy thử lại nào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63&quot;&gt;&lt;object type=&quot;10050&quot; unique_id=&quot;10064&quot;&gt;&lt;property id=&quot;10020&quot; value=&quot;2&quot;/&gt;&lt;property id=&quot;10191&quot; value=&quot;-1&quot;/&gt;&lt;/object&gt;&lt;object type=&quot;10051&quot; unique_id=&quot;10065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081&quot;&gt;&lt;property id=&quot;10002&quot; value=&quot;Câu hỏi 3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2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81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Chúc mừng bé câu trả lời chính xác&quot;/&gt;&lt;property id=&quot;10172&quot; value=&quot;Sai mất rồi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083&quot;&gt;&lt;object type=&quot;10050&quot; unique_id=&quot;10084&quot;&gt;&lt;property id=&quot;10020&quot; value=&quot;2&quot;/&gt;&lt;property id=&quot;10191&quot; value=&quot;-1&quot;/&gt;&lt;/object&gt;&lt;object type=&quot;10051&quot; unique_id=&quot;10085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102&quot;&gt;&lt;property id=&quot;10002&quot; value=&quot;Câu hỏi 4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102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é thật là tuyệt vời&quot;/&gt;&lt;property id=&quot;10172&quot; value=&quot;ố ồ bé thử lại nào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104&quot;&gt;&lt;object type=&quot;10050&quot; unique_id=&quot;10105&quot;&gt;&lt;property id=&quot;10020&quot; value=&quot;2&quot;/&gt;&lt;property id=&quot;10191&quot; value=&quot;-1&quot;/&gt;&lt;/object&gt;&lt;object type=&quot;10051&quot; unique_id=&quot;10106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119&quot;&gt;&lt;property id=&quot;10002&quot; value=&quot;Câu hỏi 5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5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119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Đúng rồi bé giỏi quá&quot;/&gt;&lt;property id=&quot;10172&quot; value=&quot;Bé hãy làm lại nào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121&quot;&gt;&lt;object type=&quot;10050&quot; unique_id=&quot;10122&quot;&gt;&lt;property id=&quot;10020&quot; value=&quot;2&quot;/&gt;&lt;property id=&quot;10102&quot; value=&quot;0&quot;/&gt;&lt;property id=&quot;10191&quot; value=&quot;-1&quot;/&gt;&lt;/object&gt;&lt;object type=&quot;10051&quot; unique_id=&quot;10123&quot;&gt;&lt;property id=&quot;10020&quot; value=&quot;2&quot;/&gt;&lt;property id=&quot;10102&quot; value=&quot;0&quot;/&gt;&lt;property id=&quot;10191&quot; value=&quot;-1&quot;/&gt;&lt;/object&gt;&lt;/object&gt;&lt;object type=&quot;10061&quot; unique_id=&quot;20000&quot;/&gt;&lt;/object&gt;&lt;object type=&quot;10003&quot; unique_id=&quot;10136&quot;&gt;&lt;property id=&quot;10002&quot; value=&quot;Câu hỏi 6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3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136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Đúng rồi đấy&quot;/&gt;&lt;property id=&quot;10172&quot; value=&quot;Sai mất rồi bé hãy thử lại nhé&quot;/&gt;&lt;property id=&quot;10173&quot; value=&quot;Câu trả lời của bạn là&quot;/&gt;&lt;property id=&quot;10174&quot; value=&quot;Câu trả lời đúng là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10&quot;/&gt;&lt;object type=&quot;10062&quot; unique_id=&quot;10138&quot;&gt;&lt;object type=&quot;10050&quot; unique_id=&quot;10139&quot;&gt;&lt;property id=&quot;10020&quot; value=&quot;2&quot;/&gt;&lt;property id=&quot;10191&quot; value=&quot;-1&quot;/&gt;&lt;/object&gt;&lt;object type=&quot;10051&quot; unique_id=&quot;10140&quot;&gt;&lt;property id=&quot;10020&quot; value=&quot;2&quot;/&gt;&lt;property id=&quot;10191&quot; value=&quot;-1&quot;/&gt;&lt;/object&gt;&lt;/object&gt;&lt;object type=&quot;10061&quot; unique_id=&quot;20000&quot;/&gt;&lt;/object&gt;&lt;object type=&quot;10003&quot; unique_id=&quot;10218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3&quot;/&gt;&lt;property id=&quot;10015&quot; value=&quot;1&quot;/&gt;&lt;property id=&quot;10016&quot; value=&quot;1&quot;/&gt;&lt;property id=&quot;10017&quot; value=&quot;1&quot;/&gt;&lt;property id=&quot;10018&quot; value=&quot;1&quot;/&gt;&lt;property id=&quot;10029&quot; value=&quot;2&quot;/&gt;&lt;property id=&quot;10072&quot; value=&quot;Quiz10218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You answered this correctly!&quot;/&gt;&lt;property id=&quot;10172&quot; value=&quot;You did not answer this question completely&quot;/&gt;&lt;property id=&quot;10173&quot; value=&quot;Your answer:&quot;/&gt;&lt;property id=&quot;10174&quot; value=&quot;The correct answer is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0&quot;/&gt;&lt;object type=&quot;10062&quot; unique_id=&quot;10220&quot;&gt;&lt;object type=&quot;10050&quot; unique_id=&quot;10221&quot;&gt;&lt;property id=&quot;10020&quot; value=&quot;2&quot;/&gt;&lt;property id=&quot;10191&quot; value=&quot;-1&quot;/&gt;&lt;/object&gt;&lt;object type=&quot;10051&quot; unique_id=&quot;10222&quot;&gt;&lt;property id=&quot;10020&quot; value=&quot;2&quot;/&gt;&lt;property id=&quot;10191&quot; value=&quot;-1&quot;/&gt;&lt;/object&gt;&lt;/object&gt;&lt;object type=&quot;10061&quot; unique_id=&quot;20000&quot;/&gt;&lt;/object&gt;&lt;/object&gt;&lt;/object&gt;&#10;"/>
  <p:tag name="MMPROD_THEME_BG_IMAGE" val=""/>
  <p:tag name="MMPROD_10255PHOTO" val="/9j/4AAQSkZJRgABAQAAAQABAAD/2wBDAAMCAgMCAgMDAwMEAwMEBQgFBQQEBQoHBwYIDAoMDAsKCwsNDhIQDQ4RDgsLEBYQERMUFRUVDA8XGBYUGBIUFRT/2wBDAQMEBAUEBQkFBQkUDQsNFBQUFBQUFBQUFBQUFBQUFBQUFBQUFBQUFBQUFBQUFBQUFBQUFBQUFBQUFBQUFBQUFBT/wAARCAMABA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xwsdzcAYJUHkrj3FSJyWBAAPIP+FHGACc7hlAOSTRtJKlX+YHawPIA+lfK7bHroTcZY1JyrsMBQcYoEYIBDYlHGcdDUqBmcN8gUdcjp+FJkKqBvmyTg44HNITGS7Qrc7hjnnGDzTgBvATAKnpu6e9SEA4yMN0zjK02ONt2dy46bduT9KLi30E2K23aCg6AnkfhT9udyFcsTng4De2adwxDEAYHBxTsEhS2dw7Y6UD5SMQt8wDHnop/SlWMScjdyOuM7fapCGkC4bdk9vShPmXGAG6njFHkUV3k2EFgCq9Mk5/Gq4jUwZJABz8uOR/WprjawAPy/7q1k3EqRHk5QEgNnk0nqdNJWJrl40YumCeAdxxisrkS7sEE5JbOcelMuJsOM8Ddx83zdOtS2TPBJ8p3HqSeQB/9etIqx0MvRM5iRmY7hywHAI96p3c4nn6Ec9M9Djirgy0I24XPJQnof61BjCsMs7noW4wPwrVbmbMpoI0BDdzkquPlNROgDBcbTnIbvmrFxiGPa0jMQSSc9aqZUqMMrP/ALXTIrRIz8i4wMqjIYcYJPb61WlcsdwZHKjG08iq805eRgOQT8xGcClZigb523HGQv8APFFu4XTLltKRAyYJJXaMjBNVLq7VIgqsGIU5Xrz/ACHfpU0lzIU2Z5X72RgCs65QON+0dyQeDVo55FaS6eSVyiAd1OO1bekkyyDGAxxjsc+1YcFl5hRtm0d8mul0FGVQAgJz8rAdquT0uZXOu00iMeUOcjCgjn6N69600UcfJ8oODxk1m6ckkgXdyc/Lk4z9TWyvGAA2M4yTiuCTGQ7NpXA3Acew96cI0TanlEEDnLcH3qQRqqYOQPbpxxz6+tOiXaiqF3DPU1FwIhGCFGw7z1Xnjg0ibldwx4OCSOOPTNSopAj4w2OT3HNDIAytkElc8UCQ0x7lBKhfp6dqTynkG1zuODuJ5HtUoQMjneSwAO8ninSKw3AAegz39TRuMEgMZeNI9hAJ20BcqGJCKOSBwCfStLS5EKlJrb7VGF5w21191NbP/CEf2rafbdFna5+Tc9vIMSqO+PWqUbgco7mVQp4w3LL94H6+lJtbcqqBuzgkA8gdgPWtS20edJSnl4zwflwAfr61u6X4Lv7uZGWHcufu7uR9aFFsWhyW6RXYnzd6jIGOlS+fKob5SxOB83INdlP4C1TSvENoJLKTyJ8Mr4JUjvk1Ws/DUmq65f2tqEjuIXI+zucbiOy0crBPscoZWMrKoYg/eAPA4qWNi7RLu2heeeR7VZudNksrq4t54ZI3R8tE4IJpWsTFeRLtZtw3JxxikloMZHceU/zr8x+XBTgg0m6UsAF3hvmIUnhvrWhFaF22Txhpc5U8jHanW9s1ldxq0ZVJAFYjtS8gMlxMi7gNpH9w9fxoDSI5b5ZN3JCt1rZv9OuNFuwjxiW1kO4Bx2J/nTh4bj1G3aTSv37q2ZLOQfOo9h3puLAq6fdBJcY3A8n1JA9fxq9Y6HLfLIQxEce5j9BWUbR9PuodyMDnc4k4x9fSvffgt8PNQ8X2+t6jaoPsNjbCUiTgF8ZZPy5q4Qc3ykt21PFoWWHUIhcRloh8rnd1T3/xpdd0aXRdQES5azlUTQTbsh4z059q7Hx/4EPhq6guTh7G+3PA2OSAcEe2DVnStCj8S+DLzTXGb/TcXNux6tGfvp7gUOD1Q7nnbwMgD52Z9BmtuIKNAbs2DyBjjvTdZ0CSw0PT7zadkhIb29DWvoukNd+Fbh2BCc4LcZ+lKK1aDzOLR9sEbAncvU9M4600RsyBmUbQdwzxgetWZ7fICyLt3DnA6YpnkqjKSu8ryMEnj0/I1mlYZFJIQ5wxaPgFRn1607cQ2VUHI5w5J/OntFKkatyVPf0z04qNVYxtGhDMOM7MHP8AnikA1xvTAJfjbjOePWkcNt4Gc846kE+3binsGKBeN+fuD/GiR23ksQFXk45P0oAZJIqqwIPBB47H6GnSpkkMxfgEYODilEW7DMSy9Sc/lSbSXxtIwwbKH9KoAVCThwGJHzfxN7c0kh2IWY5A67hzj8Kcis3zEMOcAjvzQ4O/7yk8gH19/wBKAGZHygho+PmfIz7ZNNcuxA2sQwG8Zz/nNTEJHvVvnP8AeH09PWmBM+WCCAR+OPf3oAHIkOVQoo/gbPB9setIu9nKkonmcnByVNSEeSpdTk/dHpT3+VlwGV8AHAxx3NHUCJAW2YPUZAzx+Na1hCCON7J3Ht3qrbQl1DYGW4we3vXRabYyTrk43LyO+TSeuxpBal7T7BGkQFCUPBzjGe1dfpOnkIgZQFzgE4GOaq6Np21ADGCeSc8EV12l6c8mBgFGGME9KhnpU49S3pViEXDR9RyfXOa3reyieHay5OOMLjAqWzskRAVG1RwCRn61rRwggZyecHApJHYloUhAkJ2puJPdhxTjbuG6bMcA9MeprRKKThQB/u85NQsoGBIAwU88ZHNPl5gdrFMW0YiOA7AggN6/Wmsqxw8ABMDGGOTVsqNzqrZYnJYdFHpis+4uFkADsQoGACcGuKdJx1RzSRFeTFlaRwAemRXM6rOqQkoWxjAx1OBzmtfUHyrbW4BPyjvXLahcblcHYydAc1dLEuDtI55abHO6jesrE4xnoB3/AArltXvw0qggkE8gHHzD/H+lbutQtPHKUfOBwenHtXD6nO0ErBmA2gALjIx616UZqS0OSUrle5ul3Jkgkep6GruloChyrFs9VOc+wNc1cX8Ynbkt3x2/AV0OiOZbcMshwTkgjpWFbaxzTZ0K5MYO7GDjKfw+grH1KQRwksoIwBljk5robOJpbYFVKIG6Ej5q5/xKrwxZH334yR938a5Ka96xz2OWnAnOXbJX0GTn61oWeRGDgBj0Bz0+tZjIH3FiD3JJzz7VdsLn5BuOVzkk9c10VLcp0Lc6a1QKu0rv7k7R+nrVPUUG84DOSSeRyKv2F0DB8uGVh94daivAG2qgHH54rwoO1Wx0yfuo5S9QvK+zKkngniqAUo7r/EODznJ9a1dRPnSBR8xGQSvf2+oqhw8ZOChH97px719FG1kcVr6jfL4CnB2gE7jtyO/40xhswSxXH3SrYPPTinNiOQEA7SvOeRmpAPmGHxIR0zgYPSr0IGKJBuXzMluQrcrx601WLSEEfMBuJB3D649akKM0Ywjq7ZyCevpz/nrTSWZMjauOGI7Gn5AMQ+Vuckk/NnZ0Bz1qONFdFblSR8qM2c+3FSs2WLjAXjKj72f/AK9DoQV3P947ivoKA1GOSrBX7AZ9s9gB1qPZ5j/K+WHVj61MWEQVw+e2FGc88mnSeWY1xjLMQff0psCuDuXPBYtsYIO1EcbTqMgsEJ53AipznkldiA7E46Huagx+6DKxB3Y4GMZNIBAWiX50BU/wjgH8e9M2EcyE89CDgD0xUwURHaP3hB+Ujr05zTRkqzf8tCMBu3rT02Aikwqo4Ug5+fcenvTXyCSAmTz/AL2e9SBgoOdpyN2CPvVGMRqqgFthJYY7nqPpSAY6sgILEFerL0NMYuknynB/uj+KpUVWZ+keTwCPUVEqKQ6+ZgDjIp6gMCmM7FYqA4Y9eDSeWjBDvCjOTgYP0qcbWidGPytjJ9cDsahOEUcZ3cZxmnsJ9hPML4fgdcADpj+tJvHm5buMkkU51bAKnOTgkHO72p33WA3fISMeuO9K4mKoKbSBnBB5HWokiRGYBip7MPQ9RT9jLKAx65+Zup96UjGxc8n+IHIqhCOMB1VMNngdTj61qabbNLl925A4+8eQazZAWAIJPy4yePxrqdBtPMgzt5bHAHBNZVHaNwL+n6GjrkrvJ6L2PPrW/BoyyruyECn7zen9aSyt1GMny5E4Rh0PrWg7FYFYkLj7wA614lapZm8Kb6FdLcQS52jDcY/rU8MeNpdwF3cEjGabGI0KPtV4yckimTXQKOFypHIQnjPt+FeXVm5ux6tKHKrs0kvFZWjxuQA5ORzVae/ieQu21EwB1OR/jWLPfCMEiXnGNxGMVnPe5idWcksc4U1tRw13dhVrJaJl7VNQhkZmYhucFWXmuUvrqLgAtluN4PC02+u2cYUbCWxu61jGUyzFmzjH3R0r3qNBI8qdRyZLdSRPIchV2jIzzu9P61Qwm1iACQDyak2hznjHXk9qHYsAcjDHgdxXoRXKc/RkHk7gowcAZ2gjg1EEJcYQMH+Y7hx+lTAOMhsb8556fWm8eaQo5zzjjPvVGSV2VrgMC2EAwOGzwRUTkluX3Drt6YqxkKJBnBAzyeOtMkDeUoGCPUjNA9noVWUyPy3BGAWPH41Hk7R8v3sjjjrxVmQhwDwuMVCQ5Cgl8qeOQQDSZW2qEVl3b03KT1z0FOwAVZzk52kD9KdGS0ZBByeu45yadEJCTu2nn7o6fgfWsD0yM4Kth8HJXrnNHlb+CjFQM7l4qbYXk2YCAD8v/r0BWZZEPQn1xmh7ARgZOQcZP3R0FLnKq6ttbv7/AOc1IFyoJBRx93mnKMqVCZ98+/pStoA1wUHygkenY/jSAgIcAAdTnOTU20CMFlznnbnFNUMwDEbiTzkU7ANGFOMseD7Uhj8uNdm5lAycjHFSBAy/OGweCQelJ5JYHGNuePf2oAqSlsv8zICMVzuoFJMBsd8bj1P0rb1MB3IXCkZycntXKXgMkuM5APH+FVFXOunohryY3bwAezKM4q3ZoY8MTvH94+lQ2unZJDjknJO7pWvZ6cMnAIOQOeRx3FXsabk1ufMBGwr35GRUk8eS6xgt6FRwasRkRZZGJ3nAY8/p2qAzi2L70ClTyucYP+FJN3F01MK9jZSzGJdo5XcPzJrBmnRHKINiBsDC5zXQanKZA5ZchjgkdK59oG3blAUg8D1FdUTmle4qqTkb2HHbqakUMgLOenXHWlgsJmk/iP8AtHsPSntasOhZufuCl6gNO3dhV2g8fMcE+9Od1aNX2528Eeo9aZcsqRBsZI56cCqzXCuuWU55CqDnHvmtIvQykWvtIlQKF2Y9F61uadIPs25flJ4JI6c9q520LJkKQuBwD/Wuk02M4jVlYv0xntRLYg6rSSrqBIT82MZGM/Stkr852qcD+AHGeOtZ+kwAFAF2DHBkGcVplCjKdyscdAeK4JbgRhJHiCsF44PtTgfmKlyM44IHGKkQENtxgtng9xRDHllQj5s53Me3vUjSIvszOBno3UE05AivH8+CrEDcMkDHapfIKud6sAQVzyAKChAQbioXj58ZIo2ERtCEfDKcY5G0GnQxFypEZVd2VYj5h68VsWmnLqWmSsuUeAbs9N461HpFkZlkuVBaNGAOBjr2p2YEdrZGY5VvKfdjcxxx7V2fhuLWrF47zTWy0LbZYcZdM/xD1HFdD4b+En9t20F1BBJd20h/5YjLg9+K+j/BH7P8CaLv+ytJNtzF9oPKtjoe5FdFOlKT0IlJR3OQ8CWWjeNbIjxDpy2k8xAa4giwHbpyfWvQbT9mjZLKwu4JBtzDJJD94dg2D1x3r0TwX8Po9LsAt3p9vazjG4QtuVyO49K7hJ1yULAOvVWYZx616cKKdnI5ZVHf3TzPR/hPIuhNYajDaefEMQTQZK49MHmvMPEv7LRl1Ka/sYUtJpBvaa3bgOPVT/MV9JXkFpemLzXAZG+UiTac/wBaz4rLUrbVFZbjz7RiS4YEEH0x9KuVKL31JU2tT5gtvgJqUsE0PiOzj1SyDEJe2p/eW4PfPUr9a5LxR+zfeWK2n2e6huLcyf6POTjcPQn1r7lQQOrBQpD5BHrWdZafYxQyWdssElujEtbgAhSaylho6JFKqz4R1T4UzaYqLewyxXKNjJQgHjqD3rG0XwD/AG/czWsLStOp+Qv0J9K/QybRLC8gSN7aNo1PCsgOPbmqUXgLw9BcCePSbaOYc70Taf0qXhW3oP2vkfB/iPwfeeG7iEanpsk+myqqyEKco3Yg9qvR/AuS9uYNR0eV5LdyStxCxV4zjODX3Rq3g/SNbtzDd2aSxkY24qn4d8A6T4bgaC1ibyyc7WPA+lS8I+byH7bQ+O9V+EmtX2nyWetaYt40aebFqMACzfiOje+a+mP2fPBFt4S+HlsFi/fXmZJXfOXHQZHbjtXcz+HohCiwBVZD8uR/D3FasEEdtEsUSCONRgKowBXRSockuYynPmVj58+Ovwwm8ReCI7i1iiWTS7uQFLdeTEX5rx7wZ8N9bHia0e2tGe2STybiZydrRtx+PWvt2LT4IRchUytwxaRTyCSOfzqnD4dtbS5WWCNEQKFEZGVBHQ1MsPdp+n4FRqtKx4F4j+CGl2Hgq4sZVbUr6F2mjRflXudufSvnW5s9ZHk5tdkYYiO3RCFA6fjX6CuLWXVpBMqh/L2bW5znvXDeMPBVlbXGLKBIHmTmQgcH29DWEqF9YvyNIVOjPjXxZ4IjtrK28sE6i5DmEcHGOnseelYmo+EG062skmDwzz8BTwQR/Ovpfwx8Dry68XG7uZPtVorZyOhP+0PX3rQ+I/wpggiGsyIi+Q2EjYgbeeoFc/snZto150nY+RfE2jy6NbBJVxITuAx94e1YdtbGWXmPbkZyDnFe0/Eiyi1WENboLmaNc/u+q9u3UcV57BZRw6M1w6LHk4wO1cziuY1SOVlh8ouAxJI6Dqfao5UR2JXayZ5HccetWLlBPclgFAxgeoPrUeGZFIZVXnJx96sQGRR+UxjKllxkMB0pmx9gJiyATjZnOKnU+ZtCjI6hjSlCzOBx04PAHvT3AgI2xY8vB9C2cc+lNjGWCkK/HJxgfhUu8De2Dt6biOc+3HNG7e2wYGRkHOOlMCJUSOLdk4HVV/L+p/KnBOgAKN1wT1BqVYgMn5VD4G3bTfJ2zHaVZw2A3bHtS9AIdqglRtVzycEkfhU0cYJD7QN3O484FK8ZWRQSSvT6e1W7GAk8thsbR/s/UUwLtjajczBSfQY6V2OiaexjLlWGV6Ke1Zmk2bFNzAMSwHviu50HTM4UKoIGDn09jSbsdlKBoaRpyPtABbcOmc5FdlpemeXlFjO3IKsB0qLSNOO1Y0AyOgPQgfhXWadYGQ8xgHPr09qzurnpQjYitrEAhmI+ueK0DbMr9S46HgYatKOy8v5dmFJzgDkfjUzWhbcUPynOF/x96paM1ehhS2ZTO4Op3ZG3jjHSqdxbkRKMFgflxnH5+tbktvsBQkHHI57+lZN3gJwFYjksW5/CrMrmXPuiATaVCjo/ANYWozmNSrdS2GyfyNbGpTElsqcjgEN79K5fVJ2UOu4lDk4x0/Gr0e5lJlaS73Z5XK/eKHgfn1rH1ApIjsoQIx/1Z69OoqC6uliYj5SMYBQ569j6VUGpCIL5bkg9EJB71wYigt0czdtyhfwl1YSdQvy7v4R/WuQ1uyMxYFcuQMEnofUV3Nxcx3KSKAOeeSSKwNQtRKCflADBhg8nBrgp13SlyswnC/vRPJdRjeJyrlgd3QDgfjXQ+FJfM6gjnkjkEVb1zRfPB/d438jcKx9GgaxuTknaWA25xivV5vaR0OJrueoWETMh24VSNwGO1UvE2mm409ioztz939au6YRKqyKcRkADnrxV540liZGwSV2/ewK5FK0jJqx49KFV2QBkAOABznHWp7IqcEKoXnrnr6Vo+JtK+xXUgI4OcY469vpVC0iWViCrEdBzziu2T5o3Rb2ubUEwaPaGxjrtOQKkny0chcsZXHO7nI9qgQKULKPKJOME4AomkIVdpwwODg/d968WMf3glNtWMKcNFLgrlVHzNnHHpUMnzICEDgnIzkYqxcqXfja3PJbjHv71GBskYrknoQx4HuK96Je6GKpcAuw3Dkccce1IWJG4KMbQWJ7c9BUiRfIS3zgqcnvgGljTPJUjcfun7rD1qk+4rdCF4clvlDEtuJxkp+tKA3mooG7jJUkYNSZdwFHzAn+Ht7UuNzgYGemDxTM2rFN4/JBILDpyvTgdOalZwxkYsQSRzkcdsVKFZk8tlDZPOcH8aFjwAAFUDihbiuQM5jLxEjCdl5zSuCqbsDbtyMfez7052lDbWTqcFgf50hQsoBywIP3W6UAMVzK2SucrwQMnOO1JKcxOGA2/eOOvQdaePRwR0+Zs546cdKahHmKAMoxbc1O+gERXY8TBigYeueT0+lNREj+UgbsjIz1//VVgkJnIJwVG0444qN1cxFmyAcZwRkj8qQDFTe2RknGNgFN+aSQnB5G1cnBz6e9StnkLlQqgZbllA71EyFpC544yQDjJ96dwITvVQHXkYyBSIMuqKoBXIOe+akAcqAV3gr91eB+dIYcAKQyndkH8OPyo9AIyA0YfGHIJI7Af5FQsUikU5BDHJJU8/hUrkBdsjFcEjAHalJ8zABB4wE7k+tG5RD/qUOFAk69P6UjoUB3JkEjryTS42OFYMW3YY44B7/0pynaqsoV8kct/KhJEWCVQJEChhhcctxj+lCsRkI6IpOScdv8AGkJV85Vww4OBxUijcRlVX+JQRxxTsmxWHRDAHy4xkZ6k+ldZoOYbdEfgE/KBxj2Nc7p8CgkFTuOR69OwrodPXygpJO0tkHbyD+dc9WWlrAtzoba7AVwQw3dCvAFWr+8WKxKHmQ4UFR1rH2yGVX+8pbnjjFR6u8j2gGTgng56V4VWDm9D0qUoostqO1QMkDj8KhmvUAbKlh94nPrWQk/kLgDd0BZuaRrktG7AAD7xJOM1dLDu5rUqJrRks1wGc8g4OMKT/Ws+/ugpKuSiqMH0yfcU25vN8e5N0ZwdybeM+tUZC0yMWQFRtKktgflXr0qSSPLnK+xE0onjAG3A9+9RAMTljznHTgfWpRGTxuDANngfnzSKd2zC7AAeOpJHrXYtDMh6tlUCgkMV4waa6jZwSxJyDip1BbBXn72cnt2pscZHIO5WOBiqFa2hBKDuT5uo5wOajYFnYKAB05HLVYkhwzZ+9zhe9RNCGCsNxc8YB4oCyTuVmC5xgLtG3nkGoWiOFwRtTjAx+dWpIlPAQ/7O45piqqMzMNpbCkY4JoJ1vcrPENu7BA6EkAGonXg7+TgYb049qtlG3HLcdwo/XNV3iUfdBOOck9aCkraiGIlfmbcwOeT68DpTPLBw3JVT97JOPwpyKGIIHrlsZyKVCQ+cgEjAz3rmumeiKFCBd0YUE5z1yfWnGJQQ6kFiT056UFSpUP8AcHTNSgSld7KhcdBxkDNMCM7Wxjlu4FCHGDg56kkU5sGbdjeBztXr9KcVXzG6BF6qae4EcYBJwPn29utSMpIUHB28knvSqMsrBfl42le9L5ZyFQkSH1/keKncBhZowCDghseoA+lO2oinKkZ6Y9adsCyndk+4H/16R1VIwuFCDg4amnqNGRfLnajfwjPPT8/X2rL+yqyAkhRu4bHUeta13sZGIBZvToPxFUHnYxEN2+Vj2YUkdtPYhgXquQd2cAfzra0oLsGHJ5AYN0rnJJ1EwKgk/wB4mtbR51APcP0X+tW9jRGzNB5KHZtO3rnkgH+dc/eR+W+7HOejDJ/+vXRfaVKHgMwwpUHr7ms6WONndW2yE8BQcGiOhMrM5+e3jJDZL85UA8CqhtNrlnC7sbiVHIH0reljhgG0qxfvtOTVK5kdWAD5iJGBtHPtmuhMwaKEcL7iWYghueODULtiQpxwMEnvUlzerbN9/czjg+pFZkt2CTt+Qk7mJbrTu+pDViW4RER+rAkgKB+tZ5Kh1yhwecL0q29yNwy7fvPU9/eo+WbdwSOACO/etoqxnJoIYt2G2hWbjr+VdLpqFJY0UkqhxliOayILYbAMAALuwe//ANeup06xZwsmcj+dRU8jI6PSI/kwV5PIBzitJkBUIXVMc5ycVU0j5oV3qFA446muk0rQ2urxgyfugBjJ+8fpXE1dlW0MkQ5Vc7S3UZz+hq7Y2lrJOVmnMLZzyOnGK6q7+H+o3KCa2hldlHzBFyAK0/Cnw61G9njkawJj+7JnjPOM1ajd6IlSKUfw+bxDo8lxpf8ApMkQy6p/FS6B8JtY160lZbaSLyhxuHOfTmvUtB+D/i/wr4hhutKZhaXSgCMxll6jOa+oPDHw+uLiKCTUrOOCRMMJAQMkeqiumFHneq1MpVFE+K/Bnwm8R2Vy32nS3ntZB5blDxjpmvQdM/Zg1KxieKGJ3NwweNWXBX/H6V9nXXhnTry0W3ktkCr0MY2kH14pbaOPw/ZbGlmnQH5d3zMPaupYZRspGHtW9jyD4M+BNR+HOopaapEDazf8e5CHIfvmvctiht2Pmxiuf0vxrpOv30ljZXqC8jOGhdfmGOoxmsjxT47vdIvLq2ttLkEFuoaXUZiBEnfhercV2QUKcdHoZtSm/M6rUNastMB+0TrGQM4zzXI67478ILbnULnWraDyAd26UKSB2Yda5a98RW3xZ0Z7XSfE9pp16jYjkKASN2I2t2+lfPXjj9lzxzZfat1k+t6aXYrHpc6o8mTklwxLc+2aUpt7LQuMYrSTPoPTPiB4J8WB5NO1GOC4QgksTtkUHG4EnGK6PTvEkkSMtlqVveopO0y3Ssq8e3OPbmvzr0uO8h8SCxtbiTQbu1IhFn9nlyQTzuYjmvftH1afwxosHhvU9Vms726ObS9e1zHMwOVUsB8vpzURmnqaNLY+oF8RNYxma71SwhnJOTuyuPQVa0jX7a4DX39q6XFGASyKmzI9SxIP6V8taB8ar7wzLd6TrngHUILxnKtcQW5kgbjiRGIwM8GrGh+MvFdjo2uPHa2mvrG3mx2epFS0cR6qSBwSP5VamuguVNH0pqXxK0WaKA2mrrEs+VS7RRJDn3NYDeLdT0zTpW1LUbS5nhQ+VNADmRfUj16V4ZpGs6ZLdILazi0WG8hIjtxPut2fqy7fr3FYHg7VpbnV9V0mK/uoYmjeMRNcBxE/qj9h7Go5m9y1BRPrvwh8QdM8RabZh7pIr2WP5o2bB3d62dRvJVMQjKPCSPMdT0HQ81+fXhD4n+IfCfjt9P1qUmINsR5GV3GDkDI/wr6am+NJv/BuqGSW2sY5Y5BCzfKucZI3dATyeferjO61MnT10PdrG4gaJkicsI+u45x+NWyQRnPHrXy/4N+L87eEIpNMlku7Cd1EcjSL5igcSMMdcHtXruh/F/SdReWNpk/dRgggj5j6Vopoh03ujvri4jtIHmlYJEgLMx6ACs3VvENnpkdu8srbZGUgp6HufavLviN8Sr698Lzp4ZRrnUbe6VLiLgnb1Ofar/j+0vPE/gC2ubG3mSeNULIqEOCcbvwHNTKT1sTyWaudvf6Wt94hs7qOYlGjywDcEdiKi8aGHSfDE0rR+Z5Z4cjJXJ61w3h3xxHrGiWsNnIY9U0z5Sso4YgdD9a9E1CJPEHhtWnPlxSRiSVR0xjJFFrp26ja5WrlLwU+nWmjRvDcBzMd7NI3zEmub+IEFtqF0Le9c+QTuVc4/E81xc+pWWlSyT6bO00IOArHIH0/KtXxZpLeIdDsb24kK7mXaQcbT71hJe5a2xsklK55Zpfwy1OXxZqE0IxZzDCLjhR7GvDvG1pc+H9VvtNkcKqSlWjGRgZ54r7MuLqPQdIRbV2JIBJHNeNfHn4Yvr+o2/ibTx+6nRYrkr1V+gbFcVSlaHum6lqfNXlSNIWxuGeSpxzTvswaB3ILKcAEc4wPSu61vwTJoWn4ijaZ4znkdKyLbQJYfC17PIvzo6n5RwBnAri5WnYuxyjoRtQEIuMdOf8A61I8YbPAO0EDk9PepnBUjDZYnqe1R79u47gxzzjoayvYCMhlYFichQAc8CnshztB3nuf7tSyKCMrjBI+UHFKYdrMgKsx5Oc9qdraAVwQ5AXqBhcdzmkZdr/cy3TIPSrCgKh6AKpGzH65psbMCOAQcgHBBpARxw8kFu+STW3o+n+a6YVgvGMj5vzqpZxNJtynySY5HUfWu00PTzuRSzOvTpzntR1NIRcmbWh6Wvlqzx7XI5APJFd1pGn7MYZgBwAwrO0LTUaUMcM5H6V22k2LqY+PXjFRuz1YRsi9p9jmIDOdhH1Ga6i2sEKeW0fHqTjn1qDS9Ob5fLj2BDySM8V0VvBubLHA56jHaptodK0KwhfGPlIAwG5FQuoXI6kdSSB+AFaRj2woC+GbjvVKUBUJDZIOCoHf1q47ibMq8UAtgMUPAbjk+nHT61jXke3gqd3I+XtxWvcDBLrn129vrWFfzrGwy5XIJ55JNbJIyZg6q8gDnbj5u5xkVyWq3SjO1hgEj5D6+tdFrErkH5tqtkjHb61xOrzgq27lic1qkc8n2MHVpQgYDpnd7msBtQ8uRBli3IwfXr1q9qdyWO3duOcDFc3eSAO20b9xJ5BBWh6qxxTZsDU9qbQ2AOxOADVpbzegHyl8Z3Y+7XHpOCQD685H61dtrsucI+3bz74rwMVS6hCV9Gad1G2c5VwQSoHBNYlxp4yxjbJBwVP94itkXHn7N5y208dAD2pUt/MdQQFznDAfe4rLD1nHRhUhfUb4fvnVUjIO0/KNxx8wrrLd8wkclSBlh6+tcb9n+yDcuQ2QMkcfhXTaVeCdTtZGbI3lsjaa6p23RxSRX8VaKNRs8kBfQhST/KuAEEsE0idHVgufu5x9K9kU/akwihieCCf6VyHibw99lna4VT15H8P40o1Uo6szemjOXWMh3DMSPTFNnOFTaPvDLbR2qwCNxdioyPlJ71Vu18ocNlh0A5A5rno+9MI7mRMu52Xbhc4x61GsbLJksc9CARgVYZGMu7GcAgkLg03aqxlsFT1P/wBavd2NSNMRIATuye56n0pVztJxgqMHnpRHuk+bBO7oCM9Ov0odQHYnnH3R1xSu7AOERZgFG9Qc8HvjFMUYCtICDuxkenrzTwrFiFKgjkZ479KRtu1lYDcTxk7uKAaGeWxByQCd2RjGf8ikdDKqIxIGeD/hUwGIx99+mPm5prQopZgWUnqPT3FBDj2IsjcyDqOjDqfc0p2/dOW7EHgGlZACQNq5PDgnj8KHQsfnKknCjaOD71YrMjXln3EDg4zyQPb0FMZEKEZyuQVAOMmrC4dFGV+bgDnH6U3ahYMiK2c/PnpTYJNkQXzEXCgAk+xzTCo2kruIxjn1zUjFiQpZS3OHX09Ki2jBJ3sCu7J746fhUtiGR/vTv6LjHzcsRSM+dwQAjAbHXg+lP2K7jOUbq5zxSJCwAyQrdMAj6gU9WBAUVSrHKsAcoTnPpTHZ8Ln5VP059anHyF0fAI79gaYyhCoLAbBnHBBp9AGBWG0mMFDnAxnAxUfzqnPXqxB+bFP3EbASSc4KqO9Ok3NliTuXg4GKooiLBA2NzAgEN1z160wIY0JxtC9e/HsPWnlcx7smNTwD1/lRt8sxZbODwSeCaVmA+SDAbbu3DltoHP19aS3QOI9/JzgcgnH0/wDr0pXa5Lbdp4Iz0p9vGnZWAzkANxSk7akmtZxqFjXkq/8AFnmtiztdoXK4OeCTVXR0EpTzAeuAfUV2mmafGVBK7h/eKZ/KvIr1CWZkcEsSnMvfOf6VQ1RNyAkhsdQD1ru302Ly2O0b1+5vz/KuX1iyKRMYiqEnnPes6TU3ctNo5K5+VgVUlSRx2HuapTEYOfmY916EfSr90xRpAvXJyM/59Ky5j5fVSpO3q3r6V68IKyByZC7tLNgguQf72SD71GQzr14Izk9AB/8AqqSUkFzyqnue9POHjIViXHBO3H5Y+tbp9DMZIVZmT5tq9kGM0jB2B2j58n5sYP0+uKEO13kGMMeTnlcVN50jzFmJ2Y4yOhBpaC6lXYSqKVG8Y6n1pAh8skMxPQbDwpqVWUqm85P8RB9+AaQMPMz0UDBIPX2xT9A1Kw5UlmC+mO1N2sqKcDaec561NJyN7qQoH93O36io2UFlXAJxxxjcP6UxkTpuj3HI3DKkGo2DRMDtPPvnP41M5ZuQoUgY2kA4pjKQMtwTkAZ4GPSp6isVTGCT8uc8jBx+NMkTy885zxkcf41KwVBg4JzjBOAabMuXBUhCF/h70eYyADdgFduOM/wijaQrAfOAejc7T9acDjCkEt1HPGMc5pUXlcZGTjOegrFq6PQG8n5F+dg34YqXLK+4BWJHODyKTBKsm3Zu4KemPenLsQkg7cDABNLUa1DIXdzgjoR19qBk+YAeo7DOccnNOkj8tR8meAxI70rEq2B8rDgYGM/Wi4g8vAO0AOh6j0xSFTEvzZKnncfX8KeIxEuc8n5mwSce3405yySKSNoPHJ6+gxRfqOwxMMhxtZvvYBxx6c1FMoETcglckMB1FTfOMfKMg54wxyO1Vb/BQqm73BHX2plRWpl3sgeUAvtUjI/wNUXiw2xwwYHjHTP0q5/r2AG0AnPTcwI7H0qxc2hXDFzuJyCF5GKV7HbBaHPi2UBy5O5iGwBkf/Wq/YQ/u2G7fk9RzgfWnXMA8vc7rhmGPb6in+WYVkCKQSeg6GtUBdEyRfKzYAxncOv0qreXi+YPnJ+bKheoqhIxdCdo3f7bdTVaCZXGyVSWyeo5PvVKJnfUdcXZ3lgWO8lcqMgH3rJur6Q4UPvU9fXHQCtRLdpWI2tsBz9ac2lBeibXY8KRyPwrRWI3OcaUh13gbQcgY6GoTE8pxkNhs/N3ro4tMjyS+e4CmpZdMhVckKMEYIp9RNHJXiHP3SCCACDxUkEpaUBQzMOBxnNaN1pzJuYEsAScZzUWnaZLe3CxrlZMZxt+8a3izmluS2EshuVSNQS7Yy4xg16n4dEVw0AuLJ41YYZox3P9a85sdJMl/wCQ6O2zjZGMsx9a+mvgr4a07Xbq306fSNSheRgBJKepPtWUvediL6i+F/CHh6RnSS0k8xV3uJJOce3vXoPhvwLf+bE9n4ZmlgLY87qQtfRXgv8AZj8O6WIri9gaQn52hLHLHtmvZPJstLs/JWOOGELjy1AGR9K2p4WTV5aGDrdIo80+Hfw3sNE0rZqghjluVBWE4DqD2Jrqrf4Z+HNKmNyLQKgO4ox+TPriul2W4XzUWPIH31Azj61wPi/4w6XoOivOq772RjFb20w2mQ/3j3C128kIqzSMlzzeh2Np4i0j7QLK3u4PMQH92h6Y7VT1O11DXIt1tdS6YqnGD/GPWvnLxN8QPEujafujeze/uy08lzHCECr2VC3p60z4XWfiHxNHN4g1XxTLFYwygBJHIt09CWbGT7AUvaX0aL9mk9GevyeGdb1L7XYy67qUeDkSSwHy1Posg549fer0t/rHhzTk02aGS/c4SJooTL5i+rk9K419BW7sryRLvVp9OuF3S6lcarJGuARnYvYegFcpefEC18JxW9vpnxGvbEIxUHVIlukkYn5V9cds0lJLf8/8y+VvzL3jzw9rF5qay6czRarAPNeHaI41Q8dVJZh9Oav3Hjzx5FqFpYL4Pj1DSBabrm4KMsUgHRfmOWPB/Oqd1+1BBpWqR2EVpbXNxAf395egWYuQBy8ec5Fatl8ev+EmhvIkv7XS5BEX3tG09uUxyQ64IOO1F1umHvbNIZqHgrQ/EOp2V3rOmp4aW7gzBIZlj8o9wqg4Bz3JrpdLvtI8P6nZQ33iC7kuUQlbphiCWNeNu8nGcda+fl+LfwqluhYR6nqHiUyS5mWTe1uHz/AhOffBr0k2mm674UjvLjxLp8elA5sop4lZwT0ABPHTP40RlfVCceh0Xj26gvI5dU8MWNtJqGMtfysPOYH0DcAe5rxTxH46+LujaU0mjahp1tcRSZFtdRx3BlHpuwf0re13TNK+JdmNBJ1BLiEYh1GCRIpXA/gJPQHtXE6d8IdJ8JXLLpmoaxqmuwKZUgubxEKuD9xz3HvVO71sxr3Va35GnD+0R4s8RWps/FVvpzW8ibL2ygmzMP8AaQKM1w1z4dHhi4QeGvFc0LXsjTR2eoRMfMT/AJ5k1k6hYxeML6+n8R6HqHgjxRZEtFqOn3KMJCOh2jqPwq9okfiW8sbVLrWdL1AB9yXd7B5c6npxjvSu3oJ+gzSZrjQLN9N8ZXlrpljqCyeQ7AI0bdiuea8ts7WH4b+KLuCfUrnUdBuvmkuYZQWQdmDCvefFPwu0bxR4agl1O4XxldW0nmHe3kRR+iluuBXjdz4x/wCFdawukaz8MNOaFlKoIrl5PMQ9wTkEY96lqw72IfEvgnRLG9t/EEE+q63Yzuria3vE39iAcAnpXoGheP8ASbOLWtOj8NzJpGoW4YteXZmkilA+/s6Bap6/Y+Fdc8GpZjwzc2FgQJoxZ3LQTIc8gNXkdy/w68GXsl3banrOnjOydNRaS5VgeCMjpU2sK/Y77wXLdaOttZw6tY6TPY3v2oBneNSh64z0XbXsXhlrfXdXvta0HxHo7yGVfMs4LkMm3uQPf0rxTw9pOmeK9EmufDWvya+sMZQPLGDGyHkxtnkEDoa850zwpd6RNPrHgXU4riRL7M9pESssLKeRg9RVeqA+u/iF4sn0/wC0x2U4TULhllllt2z8gHQ45FdxF8Xta0rwHo+oRpPJ8o81n3HK+v8A+uvA4fEDeJLBxqRXT9antzE8uOjEYXI7c1tv8RtZ0X4XWnhOW8ePV7WBkmuwoPmDnaV49DWietyW02eieGPGs2u6Dql4mox2+om6EohlHyumfuk9R+Ne/wDhvxtb6f4HZ7s+aqZTzEG5Ru6ZHXHNfmx8NfFUek6pql3fTTT+cjR4duVI6k+vtXS237T87L/Y81zNBE7qsLAbd4PUN70lK0fMTipM+lp52h1qDTzOgvLnNxHCOF2ZznFesXmq6dfeFEtxOu4jYUU5+YHtXwp8SfiRq9z8YfDNzou544LXy7hgeSOOK908AzTeINLl1WWSS3toJ9phlJUF/b60o63ihs+gorvSFht7Erz5Y3SHlga2tR8O6fo2hGS5xLA+N6noQe/4V474OvJ9e8f2xePybcRAOkhx37V6b8SJl1r7PpEEyKSmdue3rkfSm9mJrVHA3vw0l1nRb+68kFTcYiPGDGO9eDfEC6s9JsdU0iF1klLqSFPv0FfUAv7nw3ocsOtXBjim3R29nGBuK4wCT1618w+JfhtqGu+K5niQRREs0Y/HvXm1o8tuVHTBtnnf2MNopulAJjYAleKzTGWJxjr2GOK9On8Jw6Hp93ZXJy7oQqnqD9fSuLg8M3EpOxgI+N7E1xyjsa20MQqrSjqQTyAc4NJ/rCMlgeRgcGtO+gt7ZvIiO9hxkHGfxqiq5QPuyF4JJwfeoZNiExs52spYgHn2pwiZjFt3EN03HGfU4qXYDkLg56HPQVatLfzCrZXCng565qbWRSRqaLZA4dSZGOS3pXf6Dp6gxkkrgZCD7xrmtHsyuFAye2Oleg6BalNoVcBR0Azz60NnZSjY6DRbNUMXllQBwMjpjrXc6NYKY23IGwM4xg4rB0a1ZAf3a8DvXbaTCEwrMxK5wfp/SpVjvSsaFvZpk4ztbGNpIxntWokWxVIH4k9aht42UjJx/Gcfd+lTSM4yFUE9cnpTt1Y7sbcFSygcbeSD3+lZFyQrIAx+Y9m6Zq9dzNw20ZxkA96yrq5wcdxxu7GrViehk3kixh05c46jPSudvZwsbDoMgZ65+tbV7ICCIc71OWY9AK5fUrnIJ3KD/Djp+NbJGcmYWqTAKwUhvUnoOK4vU513u3Loo64wfyre1a7Z1IEiqqfMGY81x2pzEb1zuOSWJPX3q0tTlnJ2MLUpV8x3K4Q9OeK565cSDLHcAfXpWvqMpyVUKVxkAnqfSsO5l3vuwAQATkdePu1D0OSWpUaZkkVVbBHVR6f1qdZgGyQAR+eKqlTI6bhgHnGcfhUq7VIUKBuJyAc1zzipLUzTsaEc7+aU+9uI2seM45/Cuq0iNbkA4RWJ4zz29e1cbE+1trAt/vd67Tw429eMHGGxjGD/AFrxK9Bxu0Xz9zTOiieNXZFBC9ycmstYm064I2krwDuOM+ma7yz09njU+XhGG0bjye+RWPr2mHewZTntxz05qaM3L3WYtk1nJkCXcWY8FgO1S61bRXGlzRFNzsOMDIHvXOWWptaIEI2AfnVpdVwD90KeAA3Sprp7GM0cHcqsF40ZfaATgBcgGs68m8w/M4GOhzx+Na2tBftruCpOS2FPJrCnlLja4ChuAR0xXZhINrmZcERY3JywyTgEdyaa0YyrIDwMA9x7VLsGMhRuPATORj19qUEFSnQZ716xsMMTDA6O3UnjGKjZRJIUHzHrntnrT5IcKRtY88bTk1IibMkMFVf4WHPNArDGUEDJbbjnbjgfzpNiht7kYYce9OCKm7aAMnG7tjvikcHaQgUIvXPVafqLcFK7lJA9j6mmMmTjG0g9XH6CpVAEpy3QdeODTPujBDyEnJ5zn/P9afQViMrgMUJZgc89vzo2BZAWYAL823tn61IYyCqMVYHooGKeVJzleOoQ+g9KmUuVESehAq/OAxUIP4eMfnUTRsI8BNq9f3RFWn2soY9xn7vA+tK0WEGxVViB+7zyKxVW7EtNSoGUFFLbST8pHNMfe7Mow5J557dckf0qYqUkJCBFPOSeAaSVXUOzLhh3X+IdhW62THZMpKwyAU3SZwcD5fencZOHVC/8P8WPX2qVuFyHTDZ4z3PWolXcwJIJHqeSaQ7eQ2fdw7qquT1B7+lNfJwVAGeqleCfrTvLVNoCluem3P1pSOhIPU8EfkapMViHfksQCcHPXqPUVEFbc58wgbiceo96tJG2Dt65zgHII+lDWp4UqwXO7pwRTUtBcrKeCfmU7Qx/5Z88fSlCEb8nKMuM4xuH07VY3mFyGQeWD/CMHpTJU84grlAeDubmlcOVjoIPOIEa+UgGc5BGPf3PpUyoYmJLEYYLj3qaCBII/m2nAO3bxjmnpEcspAY4wmOSawnO+hHU2dEwJEBcEh+SOMV3miKrRZU529Nh6+wrgdJjG9ABsj53ZGa9E0tkiSJhgNjnsAK8ireT0GjfNuzwRybcDgnd1rjvEERIyynB4OBxnvXXz6mGIT/VqB93ru47Vz2vBTAQG3Ec/N6+v9a1ox5Q0Z57qEAn3DOwjkAnpWNLblV8wYL5ycHOB0rduBiWXaActlhnOfeqq8JuCjOOa9iPYRjhfKfYqeYpGN3Y0sS8sTgYH3l4q1Mh4BX8RwR+FUwmHKbcvj5vm6jtWiFYRkym1mCxq2cHkg+tA+QMp27d3JbIzmhMsUwQF/usOB7/AFpwUIy7vlGT97n6UxWGLw5j3BCw9OTSSZLJGSDgAZUd/wClSBX2sPTBCjv+NMAlZ+DvJ5G0dPX/AAoERgZYFQylmIZiehqJI2BPBIxyAO/POancCT7p+YnqpyKiIEhZD823jjjA9807gROGyyMpycBcHioweHw+1QxUlhjn2qQA7htXYm7j3+lNcgb1diCW4Hv70wIZIyhwvzHOck8ioJYhnjupzk55qdmGWTJVscHswpAu0IFPJJYt6e1AFPcpVCQckAk4zmlULH8rthG5XIpfKYAjB3E/eB+7SqpKqCSRzz6H1rnPQB3CyMz5A45J4p0gyxKkBQRg55xSEqEfBODxyevvR0fLECJwASoIb8BQAg2J83IUdiOT71OgARyHYZOMH/69MZdhySTgevb096VmCs64UqRjHSlsAeWmSG5yOn9acAcAffAGFpxbedoLKo4K7f60sKBlZiBgcDPJ/CmA1ULjf90f3T6/jWXcAea+NxXrtbjjtzWs+Cq7d5bphgAD6n8qyb2QRTYdm+9jGdp+lT6GkNyrAuy5Kh9qdWHp+NSXqDaNzHcSBznA/Gq6zoW2RAK/QDrSXCSsqszFSSRyDgVXXU7Foiq58o7Qcv2INEkwuFwoKkc8cZP+RVaWINIoO7OAAG/Wp7aLY5BG45BX6Z4rRIV9CuytMSTnHYkZ56H+dEUKIw2qw2/Ljsf61rC2WMKDjON5IHy596RbQY3EmMEnKk5/H8q0TSRg9ysJ4yMeWEye4Haqk+qbQeckfeBOcemD3+lW57cIQIyGbGR2PtWXdQzbtmxkY5OOCKe40QTamZDtGXKjd9D709NT+1LsLAJjqW6gd+nrWVes2xlP+7wcAVWtbUyyKhlZFbjJU5zWqSuRKVjpdKgtppwJLyJG6ktzn6mvcfAfw58PeNhBbLeWcd/uGxlOefwry/wj8P5tSkh8mOG7VSpYHg59B7Hp+NfdPwD+BQm023vZvDUOmRRnLd5JunQ+lbRjc4pztocev7B+o3+rWesadqtukbABhEuD9cnpX1F8OfgppvhWKyubuFLnU7ddrXPdyOhNegaPpg0+zSFVEEajAij6AfWrzPHD8u5EOCQCcfjXZCjFe80ckpt6DZ7gQoQMs+MhVGT+QriPEngHVdcl8+DWjayk7gHTeF46YrornWmhk3CWzWMEh/MlwzAelZ9zrbWyrdXOqWp3APDaI4QN6Enqf5cVpLlnuEVKPwlbwn4M1Hw5pL293rkl3Ickzsnr14PavKfi94b8OaE1jc6rquuX8btmLS9DjjDyt3kc4LEfSuu1PxhrksMsFvcW+oX0rqBHHF5aQITyVJJ3HHrXlPiH4zeKB4sWysV0mytoSEt7e7xNd3RHViq8hfasZOLVl/mbxjJatnWWut/DS10yxu/EMEthdXCGO1sdUJmm2j+IhAcZ96hi8P6brks/2zUrmLRCRdpFCw+eMdPlwNvOAPrViWDVrbwq5bQoRr2oI1zd3bQDNuueAFH8RHQVg+HYbfwV4Rvda1y31e6kvG8w/aIm86QLysaKOgz7VDbfY1il0Of+JvjWTQNQ07UtbNzo+iQQ4s7ZCzCQZ+VTxjoCSx9aqeA9X074k61LMllovhueENMs1sBOLqP1Yno304rm/GPxP1jxxc7P+EKu9VsX+VLOeIrDABwMnHX1xVmwtYtF0e2EGlS+HdU1H92ba2PmHaOwx0FQm2/Ip8rO1uxpWnQXun3+ivr7oWNvcR2Zmd8jnaw4Uegrz/VZfEHi7SbO0TSZ/Ctnbyh443tilzJtORvA4VcV3PgHxk/g+zY6tfeXM852POoU20fQH3NaGq/FzSoNZlGk20Xi+8dspPdjAXPU4FV6sSbey0PO7X4QQRtN4m02wMU16pW8WJk8yID7zAccN1zjPNcM+nXmvPdeGtUlt9MtzmW0aefAz7jqOO9e56p49srSSOS20y2t9flX53SNfLjXPIIrG8Taj4V8XZv7rQNP1LWVQB5LKXy5jjsCOMj0p2VydbHk1l8NLbw7ZuumePJhKW5dCX8v2V85NatprPh7QDbXnjzTrlkObe2v5nMdzKvQuAv3h6A1p2XhHw9p1lPJpNld2lxcnM9vdkfugeS3ufpXIeL/ABX4bfWI7TU7c6/ZWoWKGGRtkqH+8P509Iha6PQtV8FeAPiEtte6Va3F7eKmI7qS8ZXA7bsdqoaz8L9Zt9GtJtJvtNkgMrPNbKTJK2P7jHvxXGaXdeGvBmpnVJ/E11bRyKGt9HRNr7fR+2K0tI+N1jrtk222kspbQlkRoth255OO/FF427ENdRt34r1HwHfQyWdn/aVpdIfNglyfL9RsPWrUUd54ysZ7e80MaZa3A3RXiqv7l89u4rrbLVYPHVnbvp62zSlSw+0p5LMPZ6r6n4WivrV7G31l7B8bXKNvVT7Z/GqF0PPE+H2raJG1rqF8stuTuSRn3M390HPFeffEj4PJqtrNe6RdJZakv+uij+aGbjlWT1969G1ey1HwjZrJNqJ1TTd+FllXBTFUdRu7XWtOa90+VDeoAyop6/Wno7k2a1PAf2dta8QfDr4vtol3In9malG6tbuAFDgen9a6Ka/sNW1S91bw3J9k1ewvSdQs4+Dw33gO4NdT4o8L6f4i1nRtZtrdrDVopFJb7oLDqPxFeSxafLo/xK1ZrK4axnuWYSxSDcV5JOR3BqXsl/XQNT1/WLu81vUGvLacSrqMYKW0hCsjDFNbW7q71CHTLsut21myAEZJIGDzXn+sa7cpfWUV9A0UwcJHLH8oP0969p8O6VbNol/Jf6eLq8W2Z7e5clTjg8kc81Sd9gPly78dt4V8QXljNb+YZGMYZv4PWqs/jMa94jsNb+yYtbIgS20fAmI43D8K2pPDmjwarq2o+Mom0kpI7afpMcmZLw88juFz615zo/hS88TeMbK6ttetLFJpAFgmYhIsHkH/AOvUpPYG7K57X4l/aJbwb460xtCtYZoDDH5rSqGZCew/Cvtbwd8RtI+Inwkl027u0stbMK6gfKx8uT8vFfnR4x8NW2p+IjZ2VzY3upRSBfO05vMWT8uK9o/Zo0e6n1vxHrd5qExtre0FlNbLExZWzjnPTrTUrX87jtsj7s8RW94NC8G6lpULeZJGEvJogMlQOtdD4HewtvHl3bXs8l+8MCzIWPTPPP418/eHfjHceDdb8YHzWkg0uyjazt2fcpGzALDpXTfAfxqE1yz1vUZVn1XUiJHjIwqKfUduKvS/9ehCTUT6g1TwfFr9zbajcRk3rtgH+GNB0FXNS8BadNaOLaCOK6Ix5zDr61t6hqkdikByGMzBUycA1iarrJtUD30/kjzAESLk/iKJRgr6ExcnZnhfxO+EN211FDGHMQBct13n0FfOXifTNS0WSSCYyW7byFjIwce9fo0bUTzCeULLGi5jUjJ+teEfEL4Kv8RvEE+poBbQKT8qE7vyrzq1C2sTpp1b6SPjRrWTGG3E9uP1odxncQCMdWySPwruPiR4RfwjqMkLxsoU7FJX71cZ5ZRguBjHA7DPGK87Z2OgjARjIPNK5Xg7eBWxp1qGdeCy544wRiqFrC7OC6Iqnrxg+1dTpttkrsDMR15xz6UjSCub2jWTM+GO9TgDbwfzrvdEtC6IAW4PU+lc5otmFdCMBguOvK+9dxolvJ5ZBQooGCVQEZpPc9GnGx0Wj2+5UJXaCfuk9frXW6cnl+WuNg2ff69ulYWnQiTOxdpQ/dBxu966OCQxQ7QgZVA46ZGOcelM6C8rK2ORjps6j/61K5AhIHYD8Kr5BTDbcdmPUmo5boOuGwV9+lOxJWu5XUHaMA8ZP8qyLgbcoGO8fMQeg/CtC8ZGTqy4yAo6GsKeYM5ILgHnHUVaRnJmZqF2cNkKFxzkHkfSuU1m4GX5CkjPz8/rWvf3IRVKjc2CGyevNcdrN8xYoTgnlSw71sjGT8zE1O6Vl3NJvPPI4FcnfT7nZdjbMd+w9619SnIk9QFLe3Fc1qE8g3AnaeuSMYNNp9Tjk7vQzLwgnbvI7g56D8azJipJYYb5twxnP4dqt3M3nDI27+mAvWqh+cbfvhiCADwOO4rJmTK6wnCMykjknAyfx9akCKCuVUjn5u//ANapUjVQwYAsOmDx+HtQyHC7txcHkjoazsSkRrvVyuwH5hiQtxXRaPflSjZHmLyTnPFc+VyMBdoQ5y3ORVqyuPszM45RiAwJ7ewrKpFSi0K2p67oupLdWybQylCeSQMk+lS65ALu0MsORIOQiYz3rhdOvhFMjBiyPgFCeqn6dOneu1sL7zo3kPys/QMe2K8WUXTldbCaOR1Ky8+MSRZLqpyORWV5zqSSCckqy5OMgcV3EtkEAmHEbdXFc5q+mJCTKmGjJJcB+T6c+lVKUZvU45PWxzGqRiUO+cIoyqqcc+/ofasUxln+7kqDtweme9dBeRu8A+Y5wBkHg/8A1qwptzN8pJwcELwFr06CtHQ6KaGIgUMoUsMdG9fXNNA/dgIBg90OTxTiNjsWGCME8A5oE2QSrBf9oHse1dRrYcU+bafvDJBBxmmFs5K5zwMlRUsoRsLgFcgHjkUn3JgrINo5GO/t/Wi7AYIlfJKvtznrxj2pZWJXCryOBg/1pXAJLLycY3DufSnRHAG4dDncAKPICINnJx8p7A0SIEZdgAVuwGSaeF3KcJ857+1N24PQ5/iKjAH1qrgIkSybty4YE8uORT1Yl8DO3oDjnp0zSEKEO352JwV25OKTPmhmz8o+UOTjI9q460mkZy3HOm4gkbSOmeMU7y2jbd6/hxTISUJ2/KccemKkLmQqgBKnOCF6VxQcmyWmytIm5nA2lWIwGHI96rPtk3LuYDrg/wAPqT9a01tnmkRUUsRz0xn61fg0NZCDJk8HoK9VSUVqPZHOpbs4+QMSOc9n/wAKfLpsrxyfuyC3YDoff6110OlBUQRp5kjcKhwT9KvyaaLO38ydSrNwsS+o61m6ouY4Q6NPhVYOhYgjbgcelRz6U5ZgqMwJ9OldnLZSpIXdSEGBvA4ziqSq0pkwN5Rc4A96n2zJvrc5m3sWLIFBII4U/pVkacdrFgYgei5yfyrdtpY0uQkqqkf0x+FdZoGj2+rx3sqMrS20fmEFOWHfH0pxnd2Qmzy/U7EhEYIVJPO5eMeuKr29mEbLL8h4DNnrXo9toiX0zGGMyl8gA9+/X8aztU8Nrp0UW1fMLMQ5U/KD/wDWFEqmgrnMQWrtHHH8y4Ocjo3/ANarkWmGRy7YOfl2D+E/hWpLEkE4j67Y1OQMZB9as28UsssSRqxLnYoPcDnNcUql3ZAV4bUQBGJZRgEDjmt6zlXZKSXUcnjsfSs6+tjHNYBFLNJEGwFGOpGR37VtXlqbO4uApIt7ZxCgxku4AzU8rAXzArffOQO/rjpWRrGorBZscnBJBA4yc8Vc1OVtKs4UdW82VN20n5k5zkiuWv7wnATdKSfmwMZ/AfpXVTh3AoSyKjtzvA4+Xlj7j2pphIj83YhRj2PP19qpXCyRXAV1aJv9vP3sDA9zT1NzbushVolHAEvGc+gP0713JWL5QdcnAIaRiWBJGE44+p9qqSrIE3blUr1XGcit7UNNW506PVYbby45jskCYx5g6kHsMc/jWL5fI2kAtjBx1rS3QRCMyKchQo+frwce9JIC4zxsBBXnNTMpgdonUuw+Ug8HJprxPG4JAVh1z1/E9zQTawwbZiWwcbsBEH3SO9NVwRuBKEAqDjH456Uu5drYkbBOT6dOlIcYRSAy8YLdTQBArD96Su1hjknAPuKWVRkBQS4+bHZvWp3G2MFiAwxgt+PSoJtwIO0P325xkf40CsQ7N2UQCNWX9eoFRMqvnA+QD73pj2qc7fLP73DE9Bzz1FNcs4YqN24/L8oqgsVim8AOwSTrgd/qe30o5wcjjPzNjvUkjAyMchTgD6H61FMFG3hjtJGRU7BYqHkqCzZOV2n1p21Nw2gEdB7HuaYFAJAOH6deD7Z/rUhAkzsXarEtgf1rE7hysqBhs3Kf73Y0xyYshixxwcjoKfubKFsbSuB7GmkKzhNhXHXPOP8AGkwEQ7HCgck4AJzinkeURkZYgAAjn60/ccB+GKsNrEY20OueCwXjhWOT75osApfayvncBxuPfPSmom7cu5QM/ePakG0w7TwuMAY5qfkx5LBkHBXHJPrTv3AgkUQxEKNy+pPBP0rmtUkDy7cuduCMHqAP510lwh8nkgL0+U96xNRjKKwwVbqeOlJM2gjNt9nBAKgHg57+9aJuWkG0As2fm9BWdEYi2XO4YzuPY1ZW53wgLt6kqD1U/wCFPfY6r2RYGniRuB8vYnkg/T86uSwJCh6ggdhxiqVsfLVWcszjnqcfWrE0oePEhIRuFIPOfendi3Kdxdrl1+dEGMY7H0pFd3UfOADznPPHamTwPLKzRlnK4G4DINV5DKVK72XP3/8A9VbqzMpblkNGQC2UBPI9Px7fSt/SfD+n61CUNwV4OCK5ES+QWxlsHJDDj8q9B+HGrSTX0Ma6YLmNMCQgjB9/qPSqSIk7ao2dH+BVv4lgeNpHifaD5np9RXWeC/2NtT1a5WIKZI2OFkXO1vcntX1L8DNP0zxXcosWkiOKMfvZXXb0Hb1/GvpOx0u00yPZa26Qr6IMV206KmrrY4KtXl0Pmz4TfsaWHhW4ivtbvjdyJgpbxDAX0ye9fTFraxWVvHBCgSKMbVUdhTFulLsuDlSQSBwPqa8/+JHxn07wEsUKxm9vJjhI1bCqc98c12RUKSujk5Z1GdvqWpNZJKzJ5UCIS1w54H0HU14X8RPjVpvhiFbOzNzPczE+ZNdISxBHb2NaNz8U5r7RZ9Tvb+TSLOEB3aaNRv8A9lFP868wm/aHl8ca1LbaJoEF/BFCcz+TukPHVmxxzWM5cz3OqnT5Nyj4j+KljpGnJax2tz9t1ADMhjLMpP16CsTVtR8WXHjOa1e7tPsKRRQW0DygOTtGQMdPWtrw58N/EHi27hu9dsW0GO5nCg+cGkdOvyqemea9P0T4aaRoniCRNIjjGqTO0oE2JpouxmkYn5RxgCpUXu/8jR1FbQ4iKDSfhho819qt5LqPiK62wwWtqTJHE7dQ24gFsGn6d4xg8H3Jup/DkGueKJ1zBBbWwMkY9Zpui/TpVP4i694K8EaxcMloniTXrNTLdajqM58iIk8sqr1b0AHHrXhOq/tHy6rG+n+CbKJYi+HvJ2ZEdvULjJ/OldR0Fy9Wesa5+1P4jhSWG28FaRFeGX947u8yRAHG4k4Bb9Kw/DPxu8S+KfE1wi+KNR1dYYmmngskQRQgA5XB4GPb0rzpvCPxK8bKsMywT2k7ZEcTRx+b7HcQcfhXrPhjwL4f+DugwQ+JNYstF1swvdz6bZOJpmAUlQ23hVHvTXNu7k3u7RNP/hqzSfCsENq+i+INW1x1xBB5q7z33bAMY9yKQfH6+vYpbqFNA07VD8/ka5e7rhR/dCRDA/Gvl3xJ+15ol5rV7Y6N4eRtOcCC71A3PlXk69DiQDIHsMVxep+NfhdDe2x0qbWtLDEtMdwkA9QG+8fqaXNJluKXQ+tNK8R+LPifqzWmpR+EYLcSbi8pO0qPQ/41X1xZvBF19pks01a5uCY4ra0fy7SId3bAya+Z9N/aI0fSYZLPQNDupC5wdT3bZmPsDkfpXRz/ABG1XxUlvNaaTq11tX94J7wR49sdKfmRqtX+hp+OfjDDZXpsVvbNEm/dzb2YnHcDHPtk1FY67J4dVbrT7630y1wCI7hs+eT2DDpWffQXdjpx1Wz0ZLsI2ZIJI0mkVvTOOn0rJ0ePxN46vpIDp0wjdg3myWaosIx1z/hSasLmvqdXD4xudal+1anq8mm7X3ottMZA3tkjpXcWXjWCHS2luLTTZJ9u9bu8VEcjt83XNcm/hi38J28qLE2s3oXaZbngB/RVArldW0KfVFjfXrO4keRhsjtEyFHpzVWaC9zo9av7a+/fy3tkkzgsRAvnEjt8x/pV7S/iXpHhiOG5k0sX23AIuI8EH1HrWVFoVlaWiKba709VUeW8QEjAZ6EVR1+e201YVSC5Mj8i4nt938ulJXTHdHUal8XIvFc0dzZJdWcG3m0jiA3HplT/AA1VtvHutaRrVu+p6WLmzJxGY23MB6vivPpfEYSdY7rUYLcOMBQNh+lOkuNWiWOXT5ZIyDlcPw/sf8aFfcfSx77beJBA+y80eO/0XUQA0SZDxZ/i5rE8VfBfTrfy9S8K3zfZpDuYSS7drf3a5nS/EniWOZ7HVdOb7BdxqpltwXMeR2xmus0DwhrmkaJ5FpZ3d8zSbkjmjYLt9Qp/nVbkNW3M8+BPEWqx7J9FuriZMGARRllLDoWI6VwHxI+Feq3M/wDbl/ZTafq9vxmVCg4HQ+texWvinWrK7kV7mXw1dRAcXNyVibH+znr9aksPjI3inVZdJ1XT/tQCZ+03BDJIPUcmnKy0TLjC+p558PNAtvir4YTTNUjjttTh5gupztCzAHnPp0roPCWo6roEGpeHns11HULK3MSXGdymQnjIFYfihNY8Qa0lxoUUbWdoxlZbaPBAB54HBp+prfWvxR8J6taytay3VykGqCLhXx91sdKSlfQmUOXU8R+Lnw+1rxP8SNP12WGdLxz9nuEmQqsZHof7tZuu/s3+LPCCz6zZXlne/amZYRp5+0LEWHIbHQ17r8XH12/vPElrocTahrk0ckpvJj+6toCcBV9GPUmvKfElg3h3wl4f01/HP9hSW8Uk139hkLTSzN04B9e5p30M+ph/sb/BzV7n4sanDq1rcWt3p9pJfW7ToVVpF57+te+eMfEeo60tyswstDjv1VprTSJPNe7wepCcD8TVX9nP45Xuiat4b+H1u6eLdb13zIpr3UHy1uhB4BAyePftT/HXxQ8F/DCw8ZW2m6FYz67GPIW5t8+VGqnDBcEgHOaT2uylvymnAum/EGfTZbSO40yGxAguFVMfaWXgIy9xUvhf4m2XhQ63PBZta30N2Y/NuW3BcDAAHpjFeOfB34q6to1ivijUnntZVkD2GmWy5aXc2MsD1Ar6J+JyWOp+D/DmoahDptxq/iKZ2hSKPyeUUElx35I6UrvcPQ9/+Fv7Q0njnSfD9jqVoou5VbFyem4ZAIr13Q9Wsra6vDezR3Lq4YSEZA9cV8F/D+9ur/xVp2lokkJtnxM8Q2LEB1219A+J9RHhaztmhuZr+OY5RQMv+NaXdr/1sTZdT6E1LxtJC3lWdk88hUsvOcj1q3aa8k+krK8X2WdlLPEwwfzrwS1+JMlzAJ9MuZYbhUVSg5PT3rsNMvNX1y0ghmZmaZNzuRyM9qzc3qa+ySOR+Iuk/wDCU3rT/ZVeBDycZ2kHt614v440iPT2RfsGAuMMVwG9f519Y2HhEWrgCZVKk7lbvnFcn8W/hzJqWih7fymuBzkDnFefOnLlcup0pp6HyRaWrvuyMDrnuvPauq0e2IYNL36NjHbr9a0X8CXVtmRxuXOGxV3TLUhlUAkrwc9AAa4bWO2CNvR7YkodpLEclv8AGuy0mAwIclSuQuQeSfUGqWjW8M9uARlicg+n+FdDp9qvmMCO2Cd3b24pJdTsSNzTlDtlVG5QM7uv4YrXVS74Y/Mo4wSaz7GAEsNoOOBt7H1+lXi24AbPnJyxHtTtYsC6qyggspPT096qs58n7uD6ZyeKnd9i8qST0GetUZSGJO3OfmyemPT3q0iGVLy5aRGbgFsY56etYmoyhScSA9wCOF9q2r63aO282RVXccbV/hFchq8xQE7mf0BGBxWsUYtmDqtwJW3bGUEncq1xWq3xxKu1V/h3ZzzXQ6velmJATccjAP3jXE6rdgNIu0gE4bI7461otOpyyZj31yBG25pCo6EDgnH8qxr69Z1IwHTuc8rU13clcgltxBxyawppc/MwUgIP4iKht7GA55JBIVJAwScjr7UKd3H3VBP51FnEYPLSYyc88+1WkgWWPlcKMHPcGsGQRNtZFyMuD1PJpzxZIz95j98HqKlfayAJhckDOOaihXY8u5mbrgKOlK47DcAqV5UA/mKDGzOCq5XOScdB/hTgvmhlH3CvO0YAoBVCwA3fLxjjj6VKfURd07UPK/dscCQ4BAyB/hXTaXrP2eQRebmJh0PT2wa4wKcu23GDkMOpqyt7scRtkRqclwKyqU1JBuekQ6rl9qqNpztUcgmquoSRyROjhAmfvFhyfSuW0/UmtvLijLFecnHIrV+0oyNGzDjBDdf6V486bhOxx1F71zEvkRJCjZ2HkY6e35Vz5jGWwc8kkYyCK6fUtsjMWVigP3hwP88iudYssmByuSME161G1jensVnAdmOQuD6dqasgygVcjGMKvU05omWSRhnkjuMAUxCVbbjGM4IGMn3re5qSKrMQ27apP8XFSKQHAUncegqFCVxkDB6lup/+vUy5cBV2kEZ9v/11YB5eQoLHaBgg+tOADhMZ+U5xjGacgPDEOMjHPX/PFNjCyqDyDjJZj2oJtcY0eAoUgqTyR60oVVdtwBAOefur/jStGvB4OB90r1p3lrIyEEDC5IByAfelsCRFMSMkjdxwc4qtINpJXII+/u7j1x2qxNwpYx7ixxj0/CoY4muJsKGZhxtPp681xVjNiRkTsgwwx0x0b61taXp7y5AXdyDjpjNJYaYU2MVBKt94ZxXT6ZZsNqCMP3Yd8/1rihKz0JII7BIJVwgLAdT0zVjygkAAIw3B2jI+pNW/KdpQgQl2bgCtR/DW600+WOQmW4lMD26jMkbAZ3Fe49xXT703oBs+CvAaJ4dv/FGqq0On2gKw+YPmuZP9n6evSs+LwvfeKrg6xqdp/ZmmBSbeLaQ0iqOQvue5r3rw1o82n6TYzrKupWUISzlikjLeUXILEKewqW68NSLqfmz3KagkE/lTSOdsdvAckhR/ePTNeksK7JGba5tzwjxx4YH9o6VpaqyX8lrHP5IXART3b8BWDo/g67h8RW8ktoxs3k8gkDj5vlyfzr6lvfAw+Ib2uqJAkUqEwlF6GL+B8jnoBwaj8Q/DiTVTodnKjWywymS6u8bFZVPyj35xxWv1STfMSpLZnyMfBV5Hr99YyQvviLgO4wABnn6V7J8LPhFqV7DpYWFBbPuae5kO3dlThR65zX0JD8LtF1y9ivtQs5C0TYjQsAJVAA3Njkg+hrp5tBtp73TpoAsQ08siRpwigrjhRxnp16c10U8By3bM5TufNtn8NX8F/D3XdduYhLdyN5FsgT7nOMge9cnrXgG6PgWKwFuX1S7nWYbRwyseFz2Pc19hah4ettUsks7gF7dB93P3mznJ/n+NUrnwZZTauNQMKM6IEji3FVU4wSce38queCvou1jNSPiDx34Olt7hLWxQeXiOFWA5nmIwf+AjoKfqHw8vdLvL63tY0Nza2sMRjkYLmSQbnKk+ig19iTfDK1vLOZ2kgl1QvuiuPJAjgOeAqA/wjpk9QDWhbfDPQY3Es9mt1ckozzS8lmVducfn+dYLLm22zb2lj5W8FfB7VdfurC5bT2gSztIEk84bWC7ySfqV/nXpOpfBZ9S183kCyRaelwHjgMA3SNkbnB7rn19K9x1RZlWa1sXhtpDECjKoaTdkAHb3AA7+1WbnU0stOEjf65hhIz8xZzwBx712QwMIqzIcm9UfLXhn9nqz8Q3d/wCJLu6ludLh3k20qHeHU5cDb98DGMe+K4CDwBq/xTu7VtHspNG8OPcjz7u8QRsseThQAODgHCr+NfaegSWGnaRZ29s1qkJjeSURAqGI++yr6bic+lJHr2ly2GRbIkKS7IYnRQsjgnlMZ75weK0jhYJIalJPQ+B/Fmif2L4guLPTLA2dwZCiy3sZN3KfSNP4F6c4ya4s+F7/AFHxRDp9wlw11K+xo2OZMgZJx7AdT6V+i3iLSbXURBqNrZLb6rPJHGdRito2mixjCnOc8ZGR9K4fV/2fE0ubULrw0ypq1+jq97eAFo98mXZffHAHpWUsM29DVVElqfI3xEht9L8LaJpNsixW6tPLIqcs/IHP1xXKeDNAn8UeI7Szt7d5CD5zAcqEX5iT6DoM19A/EL4D/wBgXFvDfajayStIFRJrnYVgOd8jN1UZzjjmqujeEdD8K6Je2XhZ9X1ZtSkWG9u7TT5N5gyD5KSEAbSRkkcnisXSk5alXvqjxLUNKWbUb6GxIu5YjJc3lyPuIe8a/TgZ9a5VwVOShHzYAAx/OvtXw5+zSdN0vWIr6GIQarBIyWsGUkRQoKRgn+MkZbPTHFeE/EP4MD4cWGnalcTjU47uAzJBEeI2BwVdu4B7ClOlKOpKaZ5F5O1AGxg8ZHUE1EEJTbj73G7v0AFS3UnmSkud0sr9FHPsBitBoE0ey3SHzNRnQHyT0t09WP8AfPp2rn3Ka7GZMmyTbuUtjDYHAFV2XcrEuSxQ5z0GO/8AKrDBoyxZgARwWI59T9aTyw5ypIj3D5B3NMrlK24mLfkKy4yFHUf19ajZjHkbgvAYHPX6VOSUON5DD5sZ71E8JYbjwSc5BG2kmybNEe2TEn3WHfnAqEFnxgAJ+eDU8w37gzZHysFAwCaiCO5YkAKnVTzn8KYW8iltI6nLn5QAQRinSBmYLnO7BPOD9KE2wyNjngtnsfYU8x7l3MwGQOF5we1YnWIceUQSSFPUjP8AnFBGCQ+VAHJAxxQMBCcEpwScdG+lG3LjfgtjkgY/CgbE8oKoGSMDPy8g/wCc0A55YfN0A64p5QooYtt3cADngUDDPkgYPp2+tT5j6BhkTJZA248n+EYqQZMbYxsc5Utjj/8AXRn5WwQWAI74IqHcJVUiPA4Az1+uPT3pt2JB5QsZ9APm2jGPasLUg06YkLb85ODxity7VpE5BBBwCvpWJPbeayxhehyeefxFLY3pXbMyG0M7Acr3WtCOxjXYSDvPUBck1NaWCyHzCwVx8p6gAVauR9mHlbxuUEDbzx1p3OvlKF2fLwFbYUUg55P0xUHmM0mwcFiPm24PT0qSWWSbO4svGCdo4qxY2ouZFcRmU5+7k5btgVrFXMpaDY5G8lY1CjAJPJ9fapbaFLmJjIwQMcEdgOxratPDE88u2OxYAtnhufxr0bwF8F5tavS11o5eAYyVkIH41tFSk9DGTsjidI+FdtqUSSrerlsZULk19Tfs+/CPw94Yt1u79DcTTN+7jKZJ/AV7D8H/ANn7w/o1qt1eaMivwVSVtwP4V7Za6NY2KKkFpBCqDC7IwMV3U6D+I8+pWSdkVvD+iWGkWwNjbC3DgZG3afyrQmhaRw25goH3VOM1G9/C4lSOaMPGPmJ5C/WvPPF3xUktybLw/CdRu8lHlC4SM+tdbcYxszljGU3dHS6/baxeW5t7RobCJ2IaTdlgvqT2rwn4heJfB3w81WNkt4Nf14KVWe9lJiR/THeovFN9rF1p082s+IJbG0APnyh8ec39xfavnWT4o6TY6vcSQ2w1jUInJSSYbljH9TwK5ZSu7nbCHKtWet3f/CQ/EHbc3eh21rbSnd5so3qq9uDx26Vq6haaH8OBFquuXnmFceTp8MwghbAzkqgyR7V4DB8R/EniLWlknvrgLHmUW0TFU2DnAXpz0rnB4vh1PWJb7xRqX2zU5X/dabbN+6towePOftx2FSmmU2j6M8K/F64+I3jGbUZ7uLRfB2lyLJc3kdqRHsB+6HbnJ4Hyg15x8af279GuNR1TRPDWhX6WrzlDcxSeS90QcDOATt615j8Tvj3qeq2Nh4a8M3lpPZQFXeKJAimTPACj0rhrnVNS0BpJ9WaFLmQl5H8oNsB7DjlvyquZ7Jk6p3e47/hct3PfmaD4dwXDjJKyyzXDMfVh/FW7ZD4qePrJXHh+DwNpMXzyag8AtgF9ETBdm9hXD3P7S2oeH91tomzSHXI+3ywq9y3uMjC/hXK6n+0V4t1RjEdS1LVpWOCzfM/5dAfpQrIT7nqur+OT4ShbSvC8V/d69IpW58SalKfOC9/LU5EQ/WuT8Q3sUXhCSwk1lrnWNTOy5kaQs5jzlsnOcE9K4lvHOqaii297G9thg0gcgO49/WnaN4I1rV9WfU7ZV0/zWAF1dOOh4GPanqVaxh2Wk6Yzz2+nMkUULbGYoXJOOufwrtfDHwqiVDqGp6jNZWpG4TPDsUjvgHr9K6K9+L1j8OCmkWUdnq95GPncWqtmTvk46VAPFvjfxiF1TVdRFnaxjdFaxwqEHHHGOaa8iHcsrq/gjR51tH1C4u8AqEisWJJ79B+tS2njHwVPOkdtFqiRL9+WSMx8ewY5P5VwGqeIGhl3X+vTyzEYd4yFLD0GKzYruDVstZQS20QGW1G7P5nmjdCske3D4mabp18JLS4uoLfaFWEyAOw7ZGO9dTa/FXUvEtuFsINQ0+2T5Tgrz75NfLV74o0Pw5Ftt72XXNRP/LSQ4RT7Gq2k/GPxVFeeTZKpjc/cQlgfwqrsk+tLnxBoOirCb6LUdUnX5jI8hxu9aoajp2la3cf2hp8uowMRuZGuDlT/ALvavJtJ8Q6h4vjWO+vJdHvSBgxj5B9c8VvaN4U8ZWlwjWOpwXsROTctgkg+3eh37A7W0O8WPU9MK7Y5r5WXKb8tgVrweMIbT91fWDu/3WjhyAfrXOxajrljKv2TUDJqC4DxKmY3x157Vr6bqOu6ldpFPYNZ4O6Z8Da3vmqVyLnX6J4I8A+L4RcX0KWit0huORu9c1g+J/gQ1lObrTdWuL7GXjhgcLHt/ugVNe3gdljdw0S8RxIBjPuR1q/oviOaxlWKdDARxz93FXaL0YlczPDltriTF7B7yzZYykyGThSB1A6Zrp7PxX480ixEeoa3JqITm3ltI9kmOu2Q9MVYtryzv5HEOqIPMB/dg4NMgsGuh5UWsxGP7rR7grdPrzRy9i1KxyXiD4/S6ky6R4j0myWSSTaJioYj6tVLRtGhsBfatBE01lMgWCKIMdrH071WvvhL9o1o/bLyO6hU+akkQ3sh/DrXT+HoJJtOvfDTeMLiytUO9IBYMCCPRutYu99TVS00LGn22s+H9JupJkFtb3CBYLJJQJHY9zjkV3WkfDiDTdEtvEd/dsbS2hBnV03+W553ZHpWRpPwP1q5vbaLTPEdncT3K4nnvi0Xlxj0B6cGu01Hwvqthodr4Q0DVNNTwvB+8vtRe8DSzP8AxcE8D2J6VSTXQcnzbHzn8fNY1bxD4M1yLwjcf2k9zKDNb2SiGVoB0AB+YjoTivhy8hv7RrxL62mspsYaOdGDfhmvvrxjo+r33ilLiLVdDuLiAlbKbS7iPzY4x0VxkZzXmfi7wP4hvdT1G4v9Il+zXMIhBuo1khZv4nQjkUtb6mUlY4/4a6vd/DD4eeHvE1vp6jXLiZ7T+1ShaeCBsZKejc4zXpfxG8AaTonwchn0m1ubi/1mWO0UXKEHYW3SSkcnv1r6B/ZT+DFpqHwX1zUNe0+21C5s3Z9Kt3GACoOGbd/DnFeTeCbvxf4x8WQa/wDE60Tw58PbfUvs8O9DCt0U7KT/AMsxjOelN/mSlfY9Y+DXw38I2nhcarrt9a6DMmnm1sbnVIN6iRVAMirj5sHtmofiZ4N0rwn4Y8JtqXiWHxRqugWclzJfsnlwwmZtw+XnkjGBXgvj743eIPif8TxJZ6hH4e+GlhdeTplvMgPnqpwdgIyxbr9MV7J8XPi94J+HXw3tdK/s201PUtQtBOBeEs00p4BbPGPQUb6MGlfQyAmo3nxg8L+I9KLz6Jr9uqN5XSJl+98o7kV3mq/EG58IeNdVj1Fh/ZMEBjtopVG4OR1B9a4/4QyTah4Q8M3MdwtpdWsjXDxKpCEE5AHtz2ruPjjo+ha7a2V2LpY9WEKz3UR4ViemPyqnotPX8NQg22V9K8ZSS3mnSmSKC2T98+4fM5A6V6T4b+N95qWtGO1jENqVEe89CfavmrwkssdxNPdW1xPOxJiRkO0L0+ldhLe619gDx2ws7eI7wsfc561zXa1R1KVz6W1rxRJHdRSCdnMpBJHTFel6RCdVsInmcSRFMHA5r5mTxBHqnhe1vEdlmhUllzyDXU+CvjKtkbaC8uwytgYbjC1LsnqaW5tj0Lxv4BXV1/0FSwAP7teBXl0fgi/t3JeF42ThlA6/WvpHwzr2l6vAhtnUnAat9rK3kyWhRi3JJUc1nLCKrrFkLFOi7NHzJaWUlnjzEfkAcdBiuntbOSRPMSJlAHTHBJr1LXfCtteSKI7ZVLDG4DitDTvDNpZ2aw7N+O5rGOFm5OK6HW8dBRUrHl0QckIAwc5AB4IHfHrV6RHUFyhLN3967268IWtwFwSrKcggVEnhFQNrSAqeo21LwtVPYpY6k1e559M27DM2xlXJKr0zVVLyK2DLKVB24GD39s/Wu41zwMZ4T9n5OOinGa5mTwXd34eAR7W6gAdD9al05xdmjWOIpyV0zmtRmkuydzbwq/ezgD/HpXJ+IUMdp5gk3YG7joQRXr4+FtzIsQkkTAHzc8ms/WfhHcvbeWhWdMYwvBrb2c1rymDxFN6JnzhqssTwsQAoGFZTnJPb6VyGvIbWVknBAZMgHPI7EV7v4o+AWt/Z5JY0yh5Ij5b+dcRr3wo1yeO2a4tZdy/IrHOfxqbOO5m5KWzPEb1iowzElsn0NZJYtjPHPbn6ZFesaz8DPEUaLJ9mmaNj1C5OK8/k8K6haXkkDQOrR/MQVx+tc7bW5nuQW9lJKqPyyt0K9vWr8jLFCkMZDgDJaul0Lw3e/wBmkxWxk49MHdWQPDWoJeHzrV4V35LlCBj1+lS32KSM+OxWccZZidoUcetVTuibYxZWxhj2raWVtPviGALRHOexGah1SEXE5ubcqqFRkEd+9Q+5XLqZ32cxxqdm4A5O09KjICurDHA7ip0Zo8NuLL1HfNWFkjuTlgY5BjpzwaNHsRZmYVULuyARz944NDbimR8wx82D0/Cr0mnSKN+1Tnrt+tV3TncUBA6H0PuaVg5WFsC06E5HOc5xiukg3HJY7VJ438tXNoRGjLuEi9WGc1t2M48kPkhlHCr2/OuHELZnLVRbuoxJas4G07euCce1cmy+WzscFySvTrXWRMXjdXcAkcMx6/hWBfQgXTBWCgnIPQgVph3eJdLVWMqUEtxH8pHODUCozYIXG08DPH1q/LEZMlmITgcDGaasBZDnJI/lXTJm9mVEiK7TIeCcg571Pbsu3GC57nBwaljtmkfagZzxgY4xWjY6Y5RkZREUJxyaIu+gWZmGPbnb3ztzRIgAK5AVuDx19PzqaWIwsUYBTkgyY60jKvmbSx2gc+3/ANf2q+hJCvyscj5RxkHP4fWnDy/MIH3cdx1x3yKcpC42naxJAB6n3qa1tZJ3YEbc9SB1pXYFQIZJFwpO7rk4/OtjTPCuoyyfu7W6IHzfJGSMfX0q1b6SQ27awQj5g2Dgium0ePVtQSaytr+6hXbnaHwoHofavPq2loS0ZejQJNNLFcb1jU+WzIflUngH654rqtY0OfwXdWmktDnWbhULvs3hA33NvbP+NdF4L8FaXfalaQSrONOtJTJe3MTD5mUZ6HrzXqc/hIa3qdvqOyeRLZTPGZYQG2EfIOOoxk/hVUcM5LRambklozz3SbK40TxAHv7G21DyGjRGC/PJNx8oA644NdnqdrD4a1jVfEM6AfZIo47XdCAEkcElvc5zx/smn/DjwzqN943W/ilKWOmI6x2zQglXbuxPc123j8LP4jttFuLEyWhQ6nc3skYFvCg+U7mJ/hCufxHrX0NDDKGpjKd2kafwzgg07w1FcQg3eqal5l3tf5A4LEBvRRgD86TXNPuNW1GxsJYksYmbzAucCZ2Jzlfbk4rzrWviHrWp2bal4dgkkE8Xl2MLBYoY7cHAm+YjjA/WnfBjxDdalpK65c3thNdec32y4lfP2eMEiRwScl2+VAoAFegkkuUhrXmPedNgh0bTFjYiKOBSrSOoXIH8X0p8UccNirwL57N+8j3nl2Iz1PSvC/F/ju08T/Efw9aGW51LT7f/AEu30mzOBM+SBPcOPl8tSMKncjJq7J+1H4U1fxqmh6PrEVw1rEzXUqjMPmf3N/Tjvj6VpzxWhn7OUrNHtk9yLdF3uisfXoMcsfoBXK3niTT9KtLe7tWhubK5lbfcyzkMZOdpUfxZOAMV5V8WLrxdr3h2y0qwt9WvY7hJDcz6PYlkk388liBgE9iR+VcF4u8cajo+t6D4O0/RrhtUthHMrXzhEg8mL70hPG0ck7eOB1zQ5DUF13PXPH/iDxDY2FjZqoj8QX8jGGzFxhEj3ZMhk4xgevHQVtahr+maDoYl13Xor+K0cymGwbbJJIByGYNlsZPAx269K+VPj/48n1zUvBs+m6lcxR3cMgm1a1jYteygKGjYdYkJOU45610nwf8ABl5fsttrl3c2ukaVCbiUW1p50sdxIoVN1yR5W9QAAi7zkjOKjm1tY05VbU+mdL+IOjWlhbbLZrA3xRrGwYg3lxvHDeVyV5zyT0UmlvfiLb+E9Kvb7Xby2PlNuigtsBvLzgb2J27+uRkdK8jv9T1K/tLqfRodA8LafqEi2X9p6vqCPqjSugRULbiEbYTtRSTx2yag0LwHo3g7TfEieKvEkF/p0bR6dFYRrIyW0iRM4LsQNz8s5I44HsK0u7EWXYzviZ8e9V0SOKDQr/T59X8Sys+j2Gi2Uk1zLACAZXkbgYOc9Oeg71yuseIvFmgXN3pCeL4dW1q+IguYLW8R5tPCx7hHGgP+sZvvEYKjgetafhnwtr03g7Tm8MaHqfmNa/Zjd600SRJbs/zCMsTjO4fKMMe2a8M1PxINL8c2Phaz0iWHxAtxdQzXkeifY4rthHhWUHJJHTdwSB90Vi7s0TS0R7L4R+L6eB/hjqz6/qf2GPyngWW5kWRo3C/Mn3vly7AEDJwBx3rnbm98eeI9R0vU9L1eNvDywxSW0UF/uRxtyzOi/MMZOB0NeB6h4S1fTvH8OppqcGqeF/DitfXenagpbyRCm7LAcYcnP0YV31r8QLrxT4a0ybw9cz+Erf7YLK91CyvG+y6fbgiRmKHBKspBXn25qTTmvqj9APCSv4f8LWkrWtrHbvHEY7W0iMX7x8ZZi+CMsT1q8niy01NJ7EvLp94ytFmdGVVfkYDjHPfgj2r5r03WX8c+FoYv7Ujv9V0+4ni0fzNS3/agEG+KUk4EjAhlB7qRx1rifEHi3xlpepQ+H0gWZbFQ88d35i+W7c72Zm6YOD7D0xW3PYx5E277n0nq13YWF1dLNqOlRXEoMDzLGn2lFUfMS0m4vyAQTXg/izx14hjshdWOvpdz298xsb4u8UzsVw6iPBVl6fdGAaZruuNoOj2PiDxLqVx4j3iUpHBD5CWiM+1YzIvzL2GwZyOc1zWjzt431S51C2l3ahbSkRXFpB+7sbYkKscSf3uuWPc5NYyXMy0rHod14o8QayNF0m08TX839l2f2nWpDFkbigYBn4O87goGK9Dl8N6R8Svg5NpmkSPJPCxkNsoEczqrZaPnJAJPUd+K+f8AXfEsnhjW/DljYWNzLc21iVv7bDNE0pJEbSEZ3tnYTk8YNer/AAU0tJZ70NpupW9zIoa51y3vl8nfuBYKrEbBkEbQec9KEt1uJ6x1PEr7wzZ6Yl7plkYLC4uCR5s0YN3bv1ELKQSRjA3Jn1rzrV/B11oEzR6sqQTAM620TiR2HZiQflB9+favvK7+H+hXniK7l1UWV3cGMQwXULn7fjAH3sBRjkkjJrxf4gfC3wnpFleXdl4VvZJzLjzjcs6SE8lickE8c81xTpManc+WZWEkZZYhGoJJ4x/+uoioeI5YAEdQe9dXqfhu5SZjeQGCc/OtkowYY+xbsOO2c1g6bYHVr2XyvlEULyMODgKM8fy//VXI0bmXNEyIijnB53elEiAhmwqgY7Dmp/LfaWYE4ycnufQ0xocxuzrsiB5JH3s9vpUoVmVmHmKo+8o+UuOTmoiFMjeYVBGMkjmrDJ5TIWbnHAU9B9aakYJ3nBTp8w9KXkG5kMcMVC4wMDJ7nrx2pS+5tzYU9QV4wOn40KgBXHIHIO7HNPUfez853Db2x7GoszYjYEqepYcjPIJqU7WIZhuzxzx9eKERVQ4OV5OFzR88Uhwd2eVIH3fwpWAezoO20cZIzUbL5e3hQT1BbnFOLkMAeCflK9iP/r08tF5WFHlj8z+FPQBhAG4jcw6KDTwwXYqru6nOcY+lLvPljLFiF3fuuo55zmlQDcN7EKfukZzilbUCq7KoKsrYHUFuTnvisqVZXnAQfd5Mh6/StSTHDMST/tcdKzriX/S1bBQnoCeCOKzOymtC1Hh0VX5bHUGqd9MsLhVTjPBI5zSMuHViBuAyOevtVK9bzHUhSVHbPSribyehYt2W4QBVG4nkkn5TWnYyeUxf/WHORgdB61jWu64VoIFBbOcA8nmut03w5FGwS4uwpYZZFOWA9BW9m9jFtdTqfCFrp2p3MST3M0Ln5sbiD74r6E+HPg9bS486XxFcRwHAVC3Bzz+NeN+Bfhi2s38UtvPL9nRhkuMAetfV/gf4XCdrRAwe3VfmI7CuqCv0OWbW56N4Ve6uQiaVdtcBBiSWSQkD6iu8Wwmkt1jnn8xv4scZqLw/4dsvDlmILOFYweWI6savvKdrbAGYHGM/zr04QUV7x5UpuT0MvVjBpllgQq2/gqo5avLdT8a6B4VuLpGjVrzJKxAADPvXR+Ni1vA8msa4mnW5ABWI/MR6Cvnrx78RdAsZF0rw1areatKTm9uDuCj15rnnLW6OylC8dSLxP4bvfiDdtqniXWFtNKhJ8qCI7UI68AV4P4u8beEPCms3Fr4d0YTHpJczDdvPqKp/Ei817VIpLKx8ULNjJlcKSGbuqhe3tWH4G+DXiHWZWutT1GO1ssAtNeR+UpUemeaxWr0Rq2te5heI/G9zbaFI0kq2l1qrEBIuGSEH9MnNcBYtqniB20/QbCbU2fmRoI8ru7Lu9B1r2PW9D+EvhTU7m+8U6zca9OE2xQWy7YVH90Y5Nc3qX7RWl6bptxZeD/Cxgt3G1J5m8oEfQVaS6sjU5jTPhrbfD5RLqGtWEfiaU58neZmtc99q559qZdeH7N7/AHSw6tqLs26S71CYWsLE9cA849KxrbXfHeryzXGn2un6MsjbpLoIFP13HkmoZPD+mpIbvxL4pk1u8xuMEZLBsds1XL0Mzav7bwhaW7xfZbO7lUY2Wqlue+XNcxrd/JNZJBpc9l4etAdo2AGWT6HFVNZ8caB4Z3ppunG81CR/3cMnQE8AGtrwzpRtwdV1TQ4tS8Qzr5lvZbiIrZT/ABP2GPSnYNjOttC0HwRHFe32oG9vJF3neNzknsB2q7pOq3mvtNMttd3Y5WGF28uKAY+8TVHxD4w0/QBIBZWT6xId0l1OdyxH0UV5brvxQvZzIr300xY/diO1B+XaqSuFj1mbVND8FiRY7eG/1U8uxwUQntu71z+r/EXU9XiMAu47ZMYEcRz07V4g2r6jq11lncRk4Cr0ro/Deh6zfzFnAtrSJtzSOODj3q+UV0dU0trpjCaGwn1S63Z82X7i/hWfqUviLxKirLbvLGx/d2tudoHtitKx1PVVnaNJ4YrKHgIRnd7/AI1q2nxFj0mdZWtonlXOHQYAqUDRiaN8M9U8l5NWsBpdqP45T8xH0rcs5rTT5ltdH0uRyxx9r8s5PuKg1Lx8mqXK3d3FJOq4Kq0hIX8K6Lwx8UZLmWOC3EVumNrZQDj1JovqFmbmnaNqOsxmCZ1toI9pZ24f8RXd+HtTs/CohWW9mmZB8qxciuattKtdU1E39tqxjcqPMiyCp+g7131joOk/YRczQrcSKADLbg4z9Ke2xm2b1n8VtI1G0kWO2NldpwDIu0dO9WkvZfENl5UzyxJKu3fH1/A1k2Gi6Rq8j20VzGoYAMJkG4muo0P4Ya3odwZUdtWtHACJEf8AV+lWuaWjM20jB0zwTPoVtc3unGW7kT5it0+4ge1cdrOta7YyvdXTyKG+Vsx5AHoK9Nvvhjrdrqn9o399d21uwyIYwdqgdyK6DSvBeia4YYNU8SwCNhgK0PJ+tHK3otBKVkeVeC/Evh7U9Xt4r2Ocz4P79ZCo6dwK7a507whrMMcF7LfaeAdovLSbO0+v0r0TXvgD4U0XRft+lRfaGhYGS6Sbhc+39K8W8OeGRFruqW9nMbiz3kMJuQO5xmnyuNkxppnsngj4W6xb6bFH4S1qLXoc7gZXEUjD3b0FeoeGdI8PaL4hksrvUo9S8TqFJs2nXyNx6gMOuK+WNO8DeI/Gmsy6d4TvLqxMHyy+XIY4lzyTnp+FaT+CPE3w1KT6nrWnG5BDO6PmdUHU4FPmt0KSurH1H8bzDp1jq1j4dt7C4u5oVjuTA5aZDgb1Ru2c4r4N1HXp/B8+qxahJe2OjXR8t1dWMiO3fnqK7G8+IutX2qxDw9dzJAwdp7l5OWI64Hft+VReIfizb6rZQab4rs1niZS4Z4hvJ/hyMVlJJs2jfY+f9b+G9/ceIYBpd2NTg1BSba6tcgk4+VSByrV9WfAXTL/4OeG49AN2+r+LbmA3FxZ3S+fBYxkfM7g5wxH8Nc58DPippi6xdaJOm2y3YgvFsk/dk/dViBnAOK+lP2efAmmeAr3xBqfiu7htGnv0AF0243JP3VGefmJBxSiuXVDnJyLnxG1LX/BnwFkeC/tdMn1pU8t3iG6OJmAK47Ejn2r5b+LPxGm+z3WkfE66v/EGj2JiGgaPYxqr3ACj/W45VMjr1Ne+/tWfELSpvFXhh7+dbsy6gLS30yP/AFQiHV3XqTn29K+fLL4Y6F8SP2iZbvXfEL3U+nx+e1ih2g7SSilugHHT2oS1sZNtL9DzvwkupNq9x428WaVbm0htpJdMtJF2pEAMBUXpgcDp2rynx94n1H4j6/a3erTRxC25kiGAqxjkKK+hv2m/2i7e11lLBdFsL+xt7cwOsaFY4lHYMOp9TXxjJ4y0TU9XmnuI5bewcn9xE+W+mT2q0r7dBXsrM+yPhP8AtAxXXhDVrG1sYo47eBYLNVGcgYzz+FezweL7fxGbK/1W3a5nt7dDcBF2xqAOASa+Nv2dfiDaap4g1DRLOwVbSaIraxlRwccFjX0Jd2x1fw4+n3V6bVA/7y3gbGSOxPtQ7+o1JbG7f/ES9+IE00ZxpOlW7fukiwpZQeCSPpXTwfFW1FnBo62gvAqAM2c5968R8H6gTq0ugCE7SxTdniveLX4Qf8IXpFtrZaOVH5kiYYPNZa8t/vLTblY7fwZb2epBbRBiKQZKke3StTUPgbZWcxv5LxlkQb0QMQASAelXvBXgm01O0TUraYxTRqGWPfzz716l4St7fWFeHUHG/OBvOcgcCs2uljq6GP8AD28u9M0uQxwShIkwHbkGup8FeKNZ1PUpo1WQ4JUgj5QM9afqkOo+G7PNrYefADgiNeCvrXeeEY7WbRopIbdYHkUFyFwSfWnGN5JXInPlhdq5oyyzG0wQY5MY3EZ5rO0yLUrG8H2qfzYG4X2rXklt5W+ztIpcYyu7mpjGu1QfmAGOa6XBt3T2OFTsrW3JAaa3Tis8WD29xJcfbJfLP/LM8qo9quyMyR5TDH3NaczafMrGTS6MIxJuJdlI7ACnsVjBY4A7mkQgjIOfxoPzlgV+X1PemtEA7PzYFLiqa3ai5MbMFYdB/erG1Lx5pWm6pFYSTFppDg+WNwQ+9SqiWsnYahJ6JHRswHJ4qL91MSMI5X1GcVzl54qjuL97SzljmKplsc81T8M6nfC/uobhDPI2WBQYC+xrJ1U5WtdGyoyUbs7KWKN0IdFZe+RmuN1L4b+G9SmmlntIwxOSQAMD/Cpdb1bxBE6PY20Pkj7/AJzc/gKu32jrqVpC1xnzXAVjGemRyaynKNT7Ow4xcN2ZmifDTQ7WIPFACpzgYrnviD8IodVtjJYqibR8yscDFd5pf2TRLQxC6zHHwTKeRWh9rS4tDJFmQFSQo6mp5KcoWejK9pUjK/Q+BfG/ww1PR7qRzC7RMN2/B4PpXD28T2UzQyFiucMT3/Cv0d1HRbHUbYLc2sTSt/yzk7GvOdW/Zq8Paw8txIggnc7soMYrznh5p+6rnWq0d27HxFOqxytsAOGwAgowZAFfKc+nBFfWXiH9muzseLKETqTwe59zXO3X7LtzO6+UojOMnaeSc1i6U07WNFNPW58+xYe2ZJmyAOe5/CsyWAghQpQHj8a+pLf9lS9KnzZowRnaQen+NJd/so3AtiYJg845+YAA1Xsaj6D9rDufLUqiImLls8nAGRU9lMGwGO7eThj6Cvbta/Zz1iy057hrR/MjPJHcZ7muHT4V6tZW07T2cm92LoNn3RXHXg2tjCouZbmTaww3GnzSKdkkYGFYfL9awb6J2lj38DONwXjFddp/gzU1hRfs0gZxg7ifwFP1nwle6PGZbm1YZALAqeKzoxtuTSVmcMkEkqADcoH97pUqwFQSUyhGBgZ59asSzEq5RMnPpjipbF2uGClGHTAX/CuiXdHbYdaxrbDewzk/ex81XJJZpYjgBCf4zzkVMIULrFKAr4O1wcGrqThLbynjUOV4I5zWd7dSWrqxyNxbGYsxBLZ5Pr6GoHUFTu4bOMnrj8q6K5ty6tiMo3BIC9P8/wBKybm0dXIVSCxySTWkWS49inbwG4k8sLhRk7ic54rprHTjGoBY5UZyBnFJpOmbY/mdXfghAK6e0075DvT5s4YcYz/hWM522MzPtLWO4kRWOHztUHoSfXsBXovg/wAHW8Ph6a+vMW8nMJiPBkfcAMN6Vz62El0VjGjtqEaAfPExRlPpkcGvctD0+GPSVn8RWTWWk6fD50dzI4eVySC4KDqowOe1XhqXtJO5lOTijiNM8F3Gi6wPOWX7BcXbzLbrlkkUY3Lnt0z+da3ir4jatpZvdVjtooH0mVYYYXYh7qAMAXx0K7SK6LUr3Tfh54SeXxLrwGga5OsdtffNC1qzAsB907dw459K8Q1+8ufFcthp9p4k046ULZ7K6129fH7hsqxAHVgqggdzXv06KpRsjBO7uz6A8D+K49Q8IarqVnbz6bPqrlrWS6T553YEttA7AAkVm/FTWdO8WPq2jXeoR2kOnWKLMpkw11JLG7eT7kBDx75NeT+GfjT4ZgOheGNA8TRE6TMiwTz2zgGONGDStIRtwWz6deOK8A+Pnxp0c+FdMaHWypm8STST3JBH2+YjZI0WOwLN04FdalpZESjrc5p9V8RfFvSEk17TdQ0+1iuFS00+3kNvC9uvypHJMcBU+UtkZJ5wK9F+HfxDvNbfVNN8N+HLbWtN0ry3YWsjgFg4UYjU7pE5OSe4zXl/hX4kHS/CZ8Galrkt1oWowq1pftELqXTJ2lYDI7qVXLJ3AOORXv3w5+H13F8Qo9T0i5XQPFWmWLxaZqVlIzaHqym3yske3IRycloiORk4BqLGjl1Z0FxBqnxi0KPSZs6Jq9zJ9ksbqzunQyR4O/YgUBjGOq/eUde1eJfCj4Z+II/Hl1FoOkI2kLBfW00U5CJ5C7o4pip+Y4cbjwCStfTPhT4nap8RvBOuaD8TtJi0bUtAlikfWNAvBbrdOpDRtAz7cSSbVAj/AIsnkcYyPiV4e8RQ+PZfGU9lpui/DHRtF/tR7a4ttl9d3i5Y2zyE5ZXfG5sdPlHXNOSIT1vsa3w2v9T+FXwSn1zxjd2uk2NtHNF5c00iTSxdFwFYtuZz0HIGe/SL4d+E9N0o6t4/8f35n1PVImn8pLQxW/2SGFXSJg/zAcrhWILMDkV5X8JvjJ45+PWuaJdXdvaeEPD0FxK7adeWFvKLhMLJ/oiuvDJglicgZ7muo8WfGvWNMgTXfEGvWcmha1eTarHpVxDCiW2nx7osb5Fy5blvkUtgDGaaYO/3mt8EtY8MDwXe+MNe0zxHoFvdxPeC4urvMsvzbQ8MUa4UHcFUZzgdABmui1HQ9d8X+I9OHhh3sPCcyJJYR2180kDRkHzX2KeWyx3mT1ArjvBHxJ8F/GnX/BulW+keKLS0ureZ5bFrpDaJbNHtgdtw3Zx86qozuk5z29qtPE+j+B/hrd2FvbR6FKqSRNZwlJ5jJIcLGiggNJ6qPl5zng1S0WoSvukcf8TfCOg+ItM8M3dnqvh06dpyN9ivdfsk/s2S78wpLKmGUvP8gC8bcDOT23ta8O2SaBplo9zo+v6xppTVdRk1GVrUTysVQSMpzGUIAXDHGB0rzv4jaJ4J+Hl94WuvEFhqHinxVFYRf2R4evpjclLhurzRJ+7VFO1dqDnDVzuieGR8cNH1yDxx4o1iK3uJ9l1pl46/2bbkZbyIfLC7nGM4Ge3PFF9SLXQ3xu+r65rV3daz8XPCfhvwxosKvbaBYbtTuNGuGOBJiFR5knzHYOcZwAcV6Qvxj8JaHf8AhfwlZ6TqvxL8Q3dgJotSj08xTGJicPNM5Xy88/QLzg1y3hf4F/DfwZplt4Rs77WPEdtqy+fYQWNti+bb97E5P7uNRxzjHPNel6B8ALXP9nWutT+G7IKyJpdkA108BUZW6uNzNIxJ3AZAG48E809XsK6W6Ob+KHh/4b29tNZ6jo91a2EtrEEms0Y3F1Jz/o9u653t8gDBxtxzXK+Kvhl4e8VaZb3m+fwr4dv7eOLU/DDaX5jCJPljdHhJaKRN2S/zKT97HSva9R+HumeH/A6eHU8QT2em6UFMWqTTCa5hk3Y4yPmLAkE5BBxjFcb8IrnRtfuvEnh9PDN7oT6HcnzL24vpJp/tG3LJJ6bgdxVcryOvWk0rjj3PIbf4cfDH4Ha5Zzr4jv8AX1t5klK2l2IwZNv7pSg/jI2j25Jx0rp/AHjjxX8QfEevaXq+haR4l0+CeO7jtILovcLEXwQZSQVCqwxgt90jFct8VPhPZS/Ev/iVXelWunT3P2hDeQebJtAG9I8A44PDHHftmtn4b/BzR9D1CC58KeLtOub2bUEuInsy0I+V+I5FY5cA5ztOO+MVCd2arbVHRfHH4M3fjDwzY3/hyPWNK05WdorXS5Y7kxMTsDhGxheOuTiub+E3gS80V9R03UTearrV3ZG3mhisZbO1J58tg2fmfOAXBA710/xL8ReJdM1aCbUtcs9MkmuJ7a3utLAn1NjyADgiFIsDkvkjPTNdR4a+J/hbxR8ObSwlvf7T1eznXTLq7XddSw5JKu5cLuDEY9ATx0FVo3chcyjZanzzd+BtX8MNqPibQ/ENx4Wi1K9SXUdPu2SaGKRVXztrZ/e4bIbgE5r2XS/jAukeNG8O6VdweJVtds2r39wgjQSbAUjji6KMEnODzg5rkPjR4e8M+MCunQR6qYZLdTcalHiG3jt924RRxjGCzYLADLHgnArptI+Efw+8bpa6vb31xBe3UaW0NzaSiNTIkaq8khHH8JwO5BFRrujSO1mj13x74x061urc2trNchoo7eTykz5JdcxKcjAU55YdwAa2PBnhmwsPCq2p0y5iljkWSaCVgryyMc7vw9OM471ymn6u3w+16JLqVrzSre1eKC8ubpX+0xBVZQXACZJBI3EdTWV45+IvhvxBc6LLaa5baZAzRm3ZZPME87DeIXKE7SOu7OBVtL4mZJNqy2LvjH4c+GYdZvI7u/yb5/tItriyJWMrwXLrg7ee4Oa5u7+BtqbfXE0m00yVI7J0tvsibWkUjB3fTII+prWj1zWrhor/AMeXq2VpqJ+z6c2kwrII0J5Mznkgg/hzXremeHbbwrapJZXE8+l/feLiTKkdd2CWHsO30qPZxlsgbcVqfBfiz4U6r4O8O6XNf2EkbSIQkTYGXzyx9u34V5fOHF1IJW4JxhRnb+HpX3h+0L8PdL18i/knkgu5kCRC1DSlhjj5eiA+vevknUPB8+i6g7f2de3sbKVkW8gWNcdMhgeCK8ytT5JWR0U5cyuzz4hVC7Tvcgnd6AVDKmNwL7WGW5+npWrqlgsMpESAkkgRg54Hv3rPaM242xxsGGSRIeoxXOzUycgBnMe5zk/Kc8U1tiMNwG4gYKng+31pWPyjkl+hB6U9mZSWJJGOWU5H61mWNQvsJJKj2HHWk6KW+bOegzx7U9IU3EggHcD2P9KFXnIO7JzyDjP+FHQBVQsYwF+Yg4LA9PxpoXeqxgbCMHctSOrNuDKAwOMqeMUitk7lTYenyjGODyKnQADZCnHynGTjvT13EOQVCg8kt1/GggM6lssABhVOMY96jn2ojfMFQHqBkHjnJ9vajzAimYRqxkIJzjB5wPU1nyeWXYgLkNgnH3vpU87E7ipYjJC59az8r5iYGXTP7zBIP5VPkd0Niyo8+EqVBKnIFV5oyOAAH6H5OtS2118uOuTyQeAKligMs3yksTw2RnArSO5o2anhnw/9sJIVcDhj0/KvUNB0PQtFbz7za04AwD82TzxXm8OtTRGOzsYJGKkA7R8zGvSfBXhe3jvI73XZhNOhDx2EeWyfeuiNuiOd2PdfhbdL4neG1h04adZoFLXD/Kv1r6T8N6dY+H7JJhdB7deDIpHzn1+lfLNr4ri0xYo7yNpGYgW2nWnUjsWr2XS4dc8TJameNrDToVGy3Hyhj798Cu2nJX7s5Ksbuzeh6DrPxGtUSWDTiLi8UZIHRB6+9cna/FK8vbuSxtI98wB82YqQc44xTE0S0luTYWd1maQ/v5I1GQO447VJr3iDw74E08QWgSe5bIaRQMgn1atXKT1bMlCK0SPG/HGj+JfEPiCS4v7mFLbOEjdtzk/SuXvfDGl+C9MuL+7ge5vrhfLjjX75/vH/AGRUni/4l2SS3d3YNJNegkA8sq/Q+teVfEvx3fXU1tb7ZciLdI8g5YkenbH61hdHR11Oc+InxruNGjGl6FYWGmbVG6WCIPIPfJzzXh+u+PNd16JzcateXT8gCSQ7V57CtrxDPE9wU8iR5mBLyPxt/CuUeyikglkE5RM8KAct6/lTWu5F2cVJNeW+pPJct9pfsOpxV+/8Qbk8jaI9n8RHIrSmuLezvHjS3ExPHmd24/lVKdmlOJbTfG2Pu4/n2qlckNBim1xWub24nFhCOIi5w3pVtra0sYJZ1jUsyZhTHGa1fDug3Hie6isLO1klfowX/VR/U103inStM8PgafZIl5dwoGur5jmKD1VR3NaIzeuiOO+HPg2GwF74p1oIyW/zQxjktIemBWN4z+ImqWOm3rQD7BFP/G7fvJM+tUPEfje9u447e3ZrXTIWJKqOXPqa4a+Fzr11Je6lI0kS8RRYxken1rRahFJepgTXEF7L5tzJcXE5OS2SQa2NL0eLy1kFm7jOQW71ZlzZ2YZLMGRjhQBk49xXSaNpV1IkM+tF7CxVciIL8z+2O1PyIehZ8M+C4rnfqF9NDp+m248x8/xew96b4j8YprzC001ks9OjG1V7n3JrC8W+KDrd4lpBH9n06L5YreI8HHQt71z8Ym3nfDtHTDdc0bi2Nm41PylaFIzcNuxntxVaOwutSm+cCIKc/MeBUTXtwFVQhVOh2gA1Pb2Ny6sA0gJGSH6ilsVqy/YaW0U4W4nUQg7iEGSRXVWcfh9YlW3guZJwPvyHYM9uO9YuktPbuiTEEcAqR14rp7K9KtuKJJt6bepPtS3Dbc1NLh1W0dHtUijjJxtC5NejeBvFN1p2qtHdDG8crJwhIrzWPV3D4gJQ5y4XINadl4htdqi5LO2M/e6Ul3RG59F6deeHbyYy3pFtcMcZiAJ49+1dXYarNoj79LnuWyCUkLAo/tXzzo95p94r+VM5cLhlQkn3Hv8AWvRPhzOLOY28M95JFMeIbhCVQ/7JraMtTGSR9EeDPHkfigRWWo26C4JCt5h4Pr9K7HW/APw+8UWyw27G3vIn/eJA4Qk+oJrxG41PS9Ag+a3jm1DGNzOQEz1P1qjB4o0XQLK2muru5hk3b/3eS24npn+lbX0szOx7z4d+E+lWlpF9h8QSQ5ch4JzkE44B9ateNfhp4M8MQQXutX4sQW3vb2UYeaYjqcDoK8Yg+Icd1atP4eu5BceerSRXJOG+ma7C01yy1DR5Lrx9IbGKR/3bW8mXcfT0NTzJdC1E88+LFkNYt01XwPqd4tlCwP8AZ8K+UGx13EYyfrXn3jLwe3hjwjH4k1xpLC61I7YoCx8xz3JzzivrTwNN4W8U3lrp3h37TDaq+G8y1wJF6ksT2968h/av8A6r8VvFskGipmKxj8m1hACwnHUg1m113NY+Z8v6TqEkQutQ0mQST2i5WJCDsUA84755rjb3xPqPijxB9oFi108h5D5xgdR7V1Hhr4TeLtA8XyPrs8PhFLY4ZrrrOPRFBO7j0rtNY+Glnotnf3NnfrHZ3H7zEY2yQjq/X17D3rO10VfWxY+GljqV1rsHhvwLbeZfasvlyyqAq27n1c9h1yK9Q+IPxDPwNtZ4vE2s2lxqMGLmW4U+dNI6rtUqp6fMOvFeW6J9r8AeAdU8ZWviOTw9aWkSv5Q2h7gE4C565PtXz9petSfE641m6kuUuSyvLLPcszPGD1Y7uwB6Ukr7FJ2Vz0j4Q+LNR+JWuan4v1mU3N2b5I7BLt98zs74ZsHoACK6fw3bz6J4012S4SXR9XvLqeJo5fme6jGRlD2/GuA/Z+uLOz8URPZWxm06zk84S5wNkeWZ/fp0rrtM8YXPjW88W+Pbm0aO5Pnpp0Ur7WkUnAYDscVpy2Mea7uzldf0Cz1DwB4omUC4urKF7a2kc/MTnLM3vyfavlrwv4QuPEWuWulwBpbm4faojGfyr2m48Z3Olanc6YzPHa3MDRTREZO9hk/jXov7NngDS/DLnxHPJHJqNpG7xQy4B6ZzWkdNDN+RB4P8BWnwZ0G5vJ5EtL1eN8n3ya53w9rerlNT1q5uZfJmkOzee1c78SvinrHjLxBcWl8UWNpmwoHOM8YrrfCWsf2Lp/8AZ2paebyzdfM2qMAr6c1m9dWWtNEdr4F0zUNZ1G11WzvIwYsbxnlxX0Pq+s6xrOgR20M0qt5e1gwyOOtfOHgbxtZJqtvb6dp7wWzv/H0HtX0NoPj5NQ1B9MjUSOBkFKzk00bwWtyp8OfH2u2GqparDcpBA2yRtpKH6V9seCPCkWqeHLfUIpWjviu7Bb5X9jXlfhG3iutIL29ogMmFY+Vk7q6Kz0/x1oizXNhayfY7Ybsn5QfUAVg9PM61qrOR77BbvaW0RmVZotn7wHqOPQ1W0nxpp2q3ptbEM6x5DyBdqrjtXkV78ZJbzRjaTw3EF95TFpiPkHrXm/w8u/FfxI1Bk8I6gLC3sJC15cSfN53P3ar2jTXL/Wxi6Kabmz6YF7pfisXssU/kmylKtKvByPX2rT0zW7e9SCGK5Fw3GGHUjpzXh2peM9X0ey1GxjsklmI8qWaMgln/AAp/w2n8Y22uvEJbGaLyB5r5AaIn1GeKSk0/zKdJWavtser+JPHjaR4ostGjtGdrgA+Yeh9hVbXde1LTI5JbeHz5JZFX7O7cIPUVwnjrx5Ha6vplk0EtxqHnBXvIozgH2btWbr3j/UtKmvjeWE0KRqJI7qQArg8A05TcrtscKKSR7Df+KhZ6fEsXlfa2Uboy33fWuVuvjCuk2UjPas4hGGkP3c+1cx4X1u48T37TW7DVbNLdWliCgEN3ArM1mw08eNE0+AlkuwPNsZm2rGeuR+VJza1TGqUV7rRf0r4l3/ijXEupE/s3TYwxaRjy/rjP4Vdg1y7u9HvLzR7G3ksy+03s/wB5+cHFS+IvhjaLcRzzagosXIUQKccgcEDvTvB2u6dfaXNoFzNbwqxZLa1ztZyOrE+vfFRZrRlabxRB8Nru7TWNVuLmOKK0kXaCqnOfX2rhoviXrvgnxNdWcsU06XM58qTqCD0r2XwTpVn4N8PmG5me5F1MR5snzEbuADXk3xz1ew8O/EDQtMFwIC8KySBUDkZbCnHam42jzL+rhGXNOzH+MPjDfpdWVkkMx1G4iLRrH91RnvXqdr42/snR/D8l+uwXKqrEdjXiVp4K1vw74ybW7iwuNXsJC4ViTtEZ5wF6gjrXqF5FZar4Biu9RiuGksI/Nhj+7g9h06fWoSauy5KMkix8RvEujLqdnZXN88KX4KRrEv3iBknNSeBfEuywuo4dV+2C1kMUhlwCo7EVm6neab5/h5liW91Fo/MEbDcBkcjPY0aPPoetaPrLTLb6dawnyprpTh4pf9sH8Klr3rj0UOW1zdurnUvED3MmmyrM0eCs6yfKvt71L4p8Q3q+HWto5Wm1AIPntgeuO+K+a/jH8TE+FmnWceia5I9tM/l3CDg7/r6EV0ukfEjxV4c0KwvIfKe2vIRM8TJukTNN9Q5U7eWx9BeDtbmstBWbWswYjBMknoKr3fxLt79R/YO27kR9rlxgY9q4BvFo8SeFbd9Rma58t95hhGOeuG/wrpPD2hWGseG47qzjXzbggPDbnb5fP6VSlK3L/wAOZypR5nOS/wAjuLPWru7uYoXgKxOoDSJ0Vu4reiK7QgYMVGDzzXlOrX+qWXiKCw0a7jMNvGGnjYgkd+TUUHxPg0SK+ujtd45QtwkpO4HvtAH41tCq4S985p0Ob4D1ea5gSRYpWUM/RT3qrdixcCGaBGR+PuDFZGn+JNF8UWUN/bXyJtGfmcKR7EGpdF8QWuvXkqxqzeRlckfKfcetaOXM7aa7HOoWV9dDRk8NaVNjNlD1zkLiq+reDtH1qya1u7KKSJhjpz+dbLsEXJ4FNyhk5I3DsTWrpw25UZJy3ueSX37MnhO4DtFCY3JzyOK5fWP2XIpN7WMsSOx4I+XA7V9DF1BALAE9BnrTjWLwlKWysaqvUj1PjrxD+zprfh2Bp9ou1ZjgRncRWJqPwo1e0sEkNhIGbA+7X26zJkKxGT0B7017eKUbXRWHXBFccsvTfuyNlinbVH5932halpYfzrZ1BIwrr1GPTtS6b4MvNStGuDG2Gf5cg/MfT6V9x674A0fXypntkUg5yqjmpLPwJotjCkUNmgRex5zWCwFS9m9C3iVY+L9M0CaIbniZsHBRl5z9K27XQ/PvobJfMt2uyUD4+6f7x79a+rJfh3o8txJL9nALjDD/AAqaL4f6JFcwXAsl82EYVgfXrWay6bd2J14ng3g/4VC4RtLu55LF3YoZv4XOMn6ZxxWrqV7p0Fvrmnw79S06HT7j/RBGRPcAAKRCDzvzwVIwcjpXqnjbUH8H2A1G0t0+yoSJ9keWQlcK6/jgH618qeIvFN9pD6p4kktRMV3QTXMDh5omPIZVPJDjjjGDzXbSoRobbkpuer2ML46aJqmq+F/s2hpf3q6hHCbmDUmaKa3iC7uFbglR8uFz3r57+KF9rer6T8PrbQ9ZWPS7S6eAyQqRDBIx2guQMHk4JJ4BNe3eKviM2teG7G1tfG0stnfadPa2pv7ry5LO42ny274wxRSSeACa+Yde8XeIfCsA0ZtGuX8Qxxrdyqk7SWFyFjG53JOzbkscgjnH0rqsr6D1j1PT9N+I1l4Zs1GueHHLhxpsen2CKC0zSAebuCkBQVJBIwc4968z+Pd94M8W2WjyeF57bxTaadcSwfbbnUGSQzyuzOUhjjAYk8ZXA4rrvAH7Qun2XgnxR4q8QaZb60bmO30a0gHyNctOCJYg4I8xUTLCQgMG2471PFoEOkeCNF1TwZ4M1GINLJFpOtsshtxtJJF0IwfLmwxUMMowAOa0Whm9Ty7wp8FNa8T6rZ6J9jGiabLI17NfCOQLNhAQyk/N+55IbpkmvYkfx/8AB34xS+El1fTrLS5tLtb7UJ97R/bRMCsbs2fkkJHBjxjdlqt+F7zXPCPxR0qHxPAt7q76dC+saM8xQW9vIw+zWSgEbWfAkdiR6CvRf2kNM0f4pa34z8b+DdMi1m90Kzj0y/09ZQ0se0YSRY0bOwLnBXnIPFLpce2qMZvEK/GbULjwN4cvr/wlqFvO0f2+6tjeXM8irkyLcZOxuCFcqNy4wRmotS/aWdfh1d6Ot5aa3pmk6xBprxXhN1LNAI2y7MSMO8gJwvOQRXAeG/HF38HPBpjj1FoIGgEOi3ZgMTaoxHzWE4Az+5GfnY5GRgYrch+Adp4g8Q6cNM8JS6ZpPiGzh8S61NdmQ29k3zE+WynKADfw3qKPQVzIgn8e+NNbvbOz1W1RjDAllc6Iq20EBY7lX+8ucAMp55OcmvVvAP7Knjz4o+JdX8d/GS1jjuY4Xt7OCS2jxFbKu1I0wTksDwccZPWvX/2dvgL4Jg0yPxpa6Ve2jNJLeqLiYobiYfKs4DfMF2jgkDnnmuw+I/ju1t/s+jwIw2uGuJobxw9ugUP5gbnc45GWwBnAHNUopK7Jd5PlR5v4fuPBOg6idB0a0u73VrW98q41GOEIkbbDgKQc7RnYOMnDGux1ux8MfZLS61s2+narpbefbtbIWijRsKVUnIMpwPmwQASByK5dX0Pwibg+GoLHRbPUF8y81zVXJu5mJ48tRkDqBuPJya5jxH8WtJ0bTfs10LS+m06AXYuDICm3JUfu1PJPGN2R7Ck2lqXy3R3OtWureLPGWm+MNJ0fT7a2jjks7nU9WmWO8iRQP9USflb+IFhxXY22qeFdQuo7+58RaZ4jtbHEe6dUbyAANzKwUKWI+84/DFfJWkftIa9qtx/Z8Ggwajo12wa8RSGSWNiDuRgMblxnLDjBHeu6/wCF0+ENf00WulWUVxFan7Fd3d1Au1dxBClF52E8Fl79qFPqDh0Pfn8W6bN4rgh8F6ONaF2GZp4JjHBEFOCgkK4xn5tuQOM1ieKL628Ea5IfFfj+6ka5jW7Tw7pTBLkyrnJaYNgjGBtP4cV8p+OW8Taf4n1JdN8Wz2ek6X5LR2d4wSyhkcHhEXndxwQPmB713NlZ3HhmylTxBrljFZamFuLN5Q8lzZXG0eYYhg7k5JMZ6U1LyBRSs7nqfjH4qR+LfEOieHrbw/cx6G9iJriG7mcGNXBVmmIJ+5gtvLYxjPWuZufipF4btodP8LzW+tCO4jszK11hNUkIYM4kJyAEPUnJIwD0ry6Tx9pn2/X9PsPE0OseHda86O+e2tWM06mMqqzOWyCTghOEHGOa8H8IjwRp2p3eoadpOv6o2kg+XbXd8tvFcTZxiRVyV7n8MVDZUUl0PoaHxdpWm+Jde8OW2tTPpTNgW904ZYkyAyl+CoJO0HJweTXcD4QWB8O+ENRstPnlsdJupfLjacGWJiMg9SsiAkYYHv718g3HjaG+082WsWcdzpE0+A1szb9PkY/cY8scA5+bg9BXsGmX2s/CW88E6bB4jOlz2sJuI5QVa2vPNbe0UqEZz5ZQYJ4JqVqVax23wy0uz127l0S/eG+eyuvtmnzS3YLLMCfMjdW6Z/ujjOK6/wCEFtPD8WtT8MeJdKGl6RclH0W4uYhH5YGWUu+cSMXJABJ5AxU2teGtL/tyHxakVlYSW0kf26GWcGKaKVsMwIxsYNjhsrgjkVr6xql38OdO0W+l1X7HHZSPFi8tjK077t9tGQf4eQNw7L1q0upLfc41v2j/AAz4U8V6l4N1W2gh8X6BIYG1ixhLZDSqHCrjaysrDLZ4BI61U+KFnqGl+LtW8UaPH9r8MaTdppWnW0MiW9tbFTubcueGLNndxmvWfiV8JtJ+L/g+y8X22kx2fieK1iN3HpQQyXEbSK25RnJGQx2nnqB78XdfBvV9Ve51vRfsvibRtT1ON105ZvKdZGULN5yPnBBDDHuM9Kcl2I5v5tGjYvvitcCx0W70+w0+yvv7MSSfTpiXVlU7ZF+U48s7sjOcZIrpvDukeDdeuLRtFsLeLTr63Mg0f7EY7eKUHgg5GSCDggKSteUfErwB8Rfh9cWVv4U0W+bULG5mhsrxIFlEluyq42jlQVX5ST1KmvQvhHrHia+ttYvNU8OX0F1PB5c008RRnjUZLjcMZJO3GOOaaetpD91/Ce5Wlp4RhvbRjarf3d3G1umAzJuU5dEVm2ryOg9Kz9e8e3dhp1zP4Tl03VbaxKrc6bho5LZB1Ee0Hc3b0zXRaBYobSzstsMTWttDJBbGXzpIyQc/M3IHOM9ePwrg9f8ADWvNqOqSXzmG1kXEFnoxWN4ovRpAF3sMEgH0xitHe2hj1sZnjy01T4mWFjqGmO+j3EKeTcW8se9FjOSki4IxwSD6Y9q+b/F/wf1BL5/t+vW8thFmR7wsXRR7n+97V9I+HvDmr6N4huND1HWb660iZAReG3SMSJKuQkmW65wOMdDWPeeArLwJf2VtpMOm+I/tMxe4t7iXzkXsCFJ4IPvXHUp82rN4uzsj5V8c3uj2UlvpWjLM8dqu2SaSPa8jkA5GegxXJS2z28aSyxyRCZfl3HJIxySK+wvGvwS1LUftV0beDS0LCSaSxhWWKbA/gP3k9K8d1H4DeMne91W7010gSBnEzsNsYyAF2da4J0ppmsZJrc+fUxj7+WJzTyCOQNoHOwHJ+tMV8hlwQfp6/wD16cm9hvVBvA+U1ybGw4MjLkjKtyPUU4siqwYDgjapyM45pF4wwUFn525xSlsLvYuMjPOM5PUHNMB6rsYEMu4kYGeD/wDqpTuUf7ZOdwPWml2ZAoUjJ4yM5pSSNxB+b0PUfSlsAqsZFYKB8/U98d6ZONwKb3+YDg8ZFPijZNrgFgRkkUqjKNzksckd6ZS10KRtnYYROmfrntUK2SKGOMDJwMcVurFl1B3ISQM5zUM8Cxg4ReOTxyawvqejGNomNFbguXGMnkhhx7YrZ0XQtR1m5EenW8h3Yyc4QepzS6Wyx5dbZGwCMMc5Fb2m6xrmtyLpmjRGzDY8x1GOPrXTBIylodhp+l+Gvh4kMGoXf2/V5Pmkjt+Si9h/SvdPh14cXVtPe5tNEXS4Jj/x93K4baR2zXDfDL4W6H4Rlj1LWCdX1Vv3mZjlQfTHrXq0y6941CQrdLpunpwAq4G31rsin2+S/wAzB2O38P8AhLwj4adboBLy/GPmyHOfarOq6Rrvie62WrmxjlOB8x6etc/ZfDuy0VYZJtWeVY/ndQAN1XNf+JdzpelzQaZasMLtM+4bh9BW+lrSVkY2e8Sj4x1LTvh1pcWlWk7SXzH/AEm5yd7+qj2rkZ72HX7AXUtqLfTbLJdpjjz37fhT9Hil1D7RqGqIZnRclpecf/Xryr4u/FG0vII7C1LxWEXL443sOo4/Si6SuC8ilqXim3i1OdfIhBLAhIhwa8j8c6hq/iLVjIGhhV2wq7uQK27bV7e8s3e2SYuNx3hTzms6+014rL+0DGWYdFc4xUXutCXI4PxPoim4EQlU3O0b2zgAY681lTeAdmj/AGsKPJ52ucnPqa7e28LXF/dGSSQM7n5yT9xfSuyvfAV54is7WCMPYaUNqtM4+Y/7o96pX3sZt+Z4DbfD671OQDTo/MfbmRuc/wD6q9Q8B/svanr9idS1K4FhpcabnZ+AR9a+j/8AhEfC/wANPCkV3dgwExhorZxm4uD64HQV5R8VPjTq2raSlkgTTdNRS3lKcZHYEdzWtkr8xGrObvNV0LRYrjQfDEIgt7dcXWpOOmOuD614z4guY9ea48kCGwDExsSAZm/vt+ta1zr0Gqr9iiBhg4H3sbm9Se9Zmo2sEK77+5CwqMARD7o9KlO49Fsea+IYIUhWOM+aq8HsPzrM0yKK9volKCKCNcs7DIz9K2fE95HNe+VZoTAAAH5Gfwpuh6HeazdxlIXWFeTjv9a1uKQy1vLXTb7dptoLu6J+SaccL9FqjrcOp6vqO++uJZpif9UDhVHbAr0CLwFcQyRG3hO9s7yTwopdT8PJZxOZSA5++y88exqib9EeUjw5dBVEcKtIRyccg+5qzDpYtIpftAzJ7c812ty8NtbqIXWBQvJxkt71xl9dSySuY8OQRnP86GwSuVbx2t7NJUh3lW4//VWU9/fec7hNpxwo6Vp218JroQTNujYHkdqp3tzDFIyBQuD+NNGi0C3W5liM8Uxcr1TvVqx8UtZSKroysrc44PSs2xvBbz74srngc5yfeurs9Ssr1kN1pImIPJQfMR7+pqdhN2I9P8a4ctIjLHnkY+Ymu70DX9L1opHDpTz3BI/dlMH3I9q0PDvh/wAPapFEBa/ZJC33Quc/ia6iGx1TTbn7HpVlZWcEvy+c6guw9fan6mDdjc8N3nhDTCWntV+2qB+5iYfIfevR7G5bVHjaxkgkiKgJ5R+4T615VpXwHvL2/a9kuxaSEZlIHDGux8O/DO+8K3D/AGeaaVT84kZ8D8BWsU+xk7dDqn8J6zZyD7YYrkP84J5//VVZlN1qyWstvGBgfvTzg+1dFpq6xcokF8DcwOQu5vlx/jTbvQrA30y/alF0gKokOTsbtn3rSy3RCbOL8R6he6DM81rpQlMR3JKUwr+31rl4PiV4l8RajDHaaG094zbRJINyxf4AV6BBZXtrMv2i+llhj5aOVRj8q4P4k/Fw6QotbeSDToGyHS3jCvL2xnqKykuppF3OzuvjffeGdFn0/RZW1LxVKrC7mgJxGegAPt7V5D4f8Ra5f6heRavd6ncXE6tn5nzG3+yK42XxVBIjXulQyWs+STLn5vqa2/hvc6xe+IIdZuL1JnDeYsUx2qqgcyt7AUrX3Lb0LEvxK8T6fLdx2VvNqN+X8uC41AlzFj+4G6EUmrX+u+JfDUuhSOzarIRJNPE/yHJyyluxrN8ffGDw9q3je4l0vT1bTrdy28ZQTy4+Zj6KT0FegfBrXf7c8J+KdX1TyG227tbYQDaQOAB3NJLoNs8n+Or3DeBNB8Nyyma4j3ym2g+YADoTXI+H/DKaD4HnsAZv7e1bbHKsf3beIkZ3n1x2rufCmrXV7CfEItE1HUmLWNlFKmR5jtjcR3ABr0jX7XwFoXg5fCNprKt4yv0Y61eSxbzFIw7Y6EHjjtTSsQ2cz4D1zw/4P8Kmy0ofa1topZLm8kXiUgcIPbNfOvib4wa9421kRHUjpkcTFYoEGyLhuBxXTa/43i8H3DeErW3Zra1UxSSbfmuCerZ9M4xVDwH8HR4t15b24njtLLIYREZZyfQVqtNzNtdDovCngybVTF4m8UahEEaT5Vzguqjk/pVyT4hJD4r26KHSzKGNIx3B4ya1fHtnYy6rbaR5bRWljCQVD7RkjuK87uNOW318Cw3LGiqAQMge1QBpat4Blv8AUm1CN5EKDzOmSa9C8IeKNN1DSxbX8am7hXYrD0p99p2r6Z4c0/VLNPtEUKk3UIILY+leSNqdxc6zNcW2LeHzCwQccZo2Li+x9S/CvT9Ll1a00hAWldvMRiOME9K+l/Bngnwx4U8ZTPNHsv7pQFWTpn2r5T/Z/wDG2nQaiRPbl7tI90chUliRwPwr691DUdK1nwrZaheW2y+tzuF0zZ2Z55I9/WuWbVtOh20op7nvttr0dtoEOnnSn0ieUERXQjBQ49/esG++MGrLCmmieCJwfJ8tl+Z/xrn/AIafEHSL+2tLbxZqRlUH90gJw2OhwKj1ubRte+MOjWllpssemiXe1y8eEfIwMd6zcnumbJLZo7vUdIbU/hFqUerm3N/sPlywDD89s+2a5bwLolx8EfDVpYaHbqEv0M8t3cSAs5Izjmq/7QUGt2s8Gg6CvkFlEoGdpZR2FcdpXjm2uZ5dG1t7rW760g3RW9qGaFGHRSR3pN6+Y1y+p10PiLTbeSxglE0N/qczSeZxsz1Negr8L0vtPbVtPnbR7yUbpHfjzhjv7V85XGoy6f4x03UI9K1GK7tQS1hqalGb2QnjArv/AIlfHLVLvSdKjmii021vXjg/dvwm7j5vShWa11Bp7r7xw8farbWN5Nd6DJEIJvs/mA7ooju+9u7muT+Keqaz4z8c6L4QttWS4ub3y5ZrONwvkxj5tp+tT+A/GM2naNrHg/xFcRpcSXZNlIjEpcDOdxY9eKr+ELm78O+PNZ8RXuiuxvHEUV5bxiYMAMKxxyBjuOKT1VmU32PdZPDs3w6+G17cWdibid41P2WzyJiM4Kg+uM1neEF0m88CaxctIDqFuWSP7cALmHd0VifvdTzXGfEz4xLb+E9VstK8RwQ6iEWV4bkkzRR5GSteAeIvjNeTX2j3FlepdXBu1E2CDHLH/Dkevb8ael/InVLVn0P8NtYuorW9vvELyambWf7JaELkeY3AK+3StfxL8MDo81jr+p64ljaxStcSSmELICFOFx6HOK8/8IeMo4rHxDeanqB0hBNvSwhwxjkI+Ugn7pB5rsx4vuf+FZ2eoeLj9sS4IjWOSQEqrEiMt6cgGqjtZjle90zG8FfFPUby+urkJ/bWixYuLS43YT5DjaB61V8T6tYaN4im+IOrCG/1G5siHhZvMMAV8ogUdM4FRfDXQr34VeFdDXVB9oa8a71Ga1lcKoBc42g9jkY+tcv8RHsviHod14d8KyS2FxJdw315dXcYUIZRny1Psvb2pNK3oK99bHp2mfHK+8Q6c8K3kUVxe6ZHfxO3ylFJwy7fbFcd4p+M+reEvCupHUjJdJqEscKxOoOPUgenpVRtP0nwrceELG70u5vtZ0+Ex3epMoCvbNnnA4x71xXiHw1qniLxbfwbmvNNgD6ipCEhEIwF9hnA/Gobb3Zpolse1+F/E+jaxeaBLaXYguWjjQZYFQEOWz6msXxZq2o2GiX1pcQq8uvXUtzCsCbfNVH4GfXaK+bvht4Y1CbR5tYe+ntrXQ45JzEB+8ErEkADsuSASa+k/BT6RpehWlre3L3eqx24kurp5w+x2G8onv2wKbVwi76o8c/aQ8C6hpWtaBe2anUYrmOKWXT2bMgcdGI9Pf2r1zxDJrPgrwn4bNxCXmvLRTPcwKGSLcRhDn+lcJrVxL4k+K8Xia4mma2hmjgazC7mVMcJj3717bc674c8Zy2aXGpodMhnBFu5CqAO2e9PTW24le7ZkWPg6PQtHtIpZtSvVvWa8muIx8qcZOD6Vq/CbWNX1/XtSj0+2+waRMxW1uZcgsAMFvrT/EuqalHf3b6Vr0EPhldlutgxG4pjnDdu9XpfG/8AZK2Vhp+ly3Hk2+4rbSrnb6+wzTSSkD5mtGdv8NvCcWk6j4g87/Snnl+e4l5ZvYVmDQ21DxRfhLeG10mzHyyzgYmP1PpXlTfEHx/4qtUsfDNtHYXczlp4sFvKVjjLP2NemeDfh1qPhvwzdW+ray2psUZ5WdclHIztPPvR0SSMtpNt7mLqT+HJtSktL25VbZZAweAEDPoAK6bwv440zTL9Gm1FIdOVSqqw2bPTNZdhq8Fnol1LPf6JY6jB8kMTAbmz03DrmuC8UfDq6l1qe/1u4aa0vbfH2S0OVL46+1TzNe8jRxTTiz1bxZ8Q767vobHRD58dxyJ05CehJ9KybjW9ZbXbHT9Qm+0RxDMt5Fwo+tYXw5stK+FNmNM1DXLeCa5k/wBHS4ctIFcZCgfpXoN/q2l2uj3tu0bzeXiUysh6nIyP8K1+LVmKtCySOltdXW9vYLO1jW6iWLLXWeA3pW/bhki2kDcB0B6mvO9D8Y2Nv4a+z6PG6XzJvAZM98bj/hW1pGuXGm6eZL9/tM8r46bcn0xWykk7nLOnJ3VjrjEspR3Qb15XPOKVp40kCF1DnoueTWBLr89jZfbb4RwQcBUwcsTXmfxDlC+OdIuRcXIeZ08qJZCvUdMVcqvKrxREKLk7NntM1xHbwtLK6xxqMlmPArl7rxbJdzzWdo8UFyOY2m/jX+8tOv8AR01/w7cWKXEkUj4SQ78nPpWNN4G0W6uNOW/nlF3pqeWCSVDg8/jUSnOVrbFwhCN+bU0tT8W3Hh6xie8AuZ26LF/F9K4bxB8UJLXUZZ7i4e105gEaPdhs/wBOta15rttrWoXVqke1bFwttK33Tx1rxrVNTj1z42rpk8kcdiVElxayDKScdPrxWcm+50RjG+x7z4W8ZW/i2xaK4iVNOmiKqZvvOehFfDnxf8Yaj8PfEmqeE4bWVbV5jexIo3K8KHzHAHXIxnPtXsXxL+L9v4Y8UDTNFVo4YH8tLZ48M2Rhueg65BNeF+PvF1xaSwa3qNg+t+JbkT2umW5TcyROgD7+4XcAB6kkZFJO5Mkou8epzmneH/CXh2O2s/GSGR5PEH2nRplJiina4iDKJmxxHvyrEd6yP2hdD8R+HPEer+HfGH9keDfBmuLLB4f0qPOWnZA0cixgMyEMCpLHqRVP4uRaxo3guys/EcP/AAkuuQas00UflutppKeUrbnYD98SAS0SnarDJJ6VpftoeNF/aD+Dnw91+y8u53a4kE17sVH8pD5QIPVcse/r26VuktzCTPJPHPh7UPDGheFrRY9KbTdOtJN5nZQqlEZpTPG3WVjLH05xgDpX0j+xzr11rfhHUtXv47PwnolsViaytFlO62iTcWigJO2QqQAe5ycV8x/tV6IfBGszeI/PmjtNRYajpdrIpAjvY2jtrqF1PU4UOR3Ug12fwu8Z/wBhfAZPFPha4iLjVCn+mxbrm1vHhO2PIP7yNmB2k9ASG6UJO10CaTPXvjfosHi6LxHqEFzdwahqdrLNo01z8v2l0VQHkI53BXbHQAjAGaj/AGc/g3428NXBOuWN1am4uvLu76zO1JYwpaAsOuVbIPYpITXX6X41jvl0bw7f6b/aN/BoE108OnyiFXuJYWkUgAEbt+78BXrnhzxfo1k/gPQrm21Kwu4LdQZWmWT7OqElop93JG7JVuo3Htmkrdymmtj5H0fT/Eb/ABS8THxdHqGqeGI7uKHS4zBvju7pwdjRFflHQhyvG1cHmvq39nzRdR07x3r2q+IITp1vZaVtOpKdmId2FjJPGc7m54xjArF8LeIrZ7R9D1fUpLWDQpGltV3xJM2STI2PuhTuBD98celR+Iv2u/DHw4eXRdP1GKfzE3D7fcCW329ySMlz6k88+1O6RKTtY2/GP7UNzBqGoRQWFncWM9x9jglsIpVnvHD7BGRgE8c7s4/CvnLxn8db7UNWv7Hw/JHJb6fdyQusIPmSy5+dgzdSGz85OMAcVxPxC/bRvvFPiBL+FtIspkjMLf2bhS4B4PzfdyD0A5xXEp48h8SXkM76QthPOrtEIpWUbM5Jyo4Jye1Q5X6m0Vy9Cx8RfEGseJ9Uk8zX7lBhQ0qkxjkHg54xlSM1S1S6XTZNJt4NNkuZJ7CCN55ZB5GeSOR1IyDz7V3Xh6x0zx+sdnq2ix21vAhLCaYqrKBkbQDyTg9Tmusv7TR9DN1Inhawg06WOMwpJbgugCjaDuJXOOOvf2qVEbnbSx45o3xC13w1dX1lNGV8o+WRY2xjab02FOoP/wCuvavhpfXsq3OseI/D0egaFa2/n3dxql55Ur5IEQA6ks2OcVlxfES21lQqp/wj0MTCNnjtUUIegQcYc49Pzq3Imk6b4K1K8t9e09otQ1SO2lmuYS7vBHGzlAzZHUg5HcVSRDbtsavjb4mw6XDJ/Zet/wBvay6faBdNZCC2OONzA/6xlGQo4XHJ5ryW8/aLfSYbT+27uDU7adttxp7W3ku6j+JGBO04O3dz0q7qXwoTxHard2sba0bZC9kbTUncXEOclVXgqwHIB4PODXnV7pSahrckug/Di4vWjIG+7XdIAeMgOT0OeBSd2EWkbml6TofibUZ9S8IW+ryrefJLawup2g5+SVQPXB3Y7Z46VDfaJq2mxkeLdAufBt3MdkWufbVldwMgNIgUeYvvjd+Vc7qPjPWdEvVju9B8R2EsDBFjgvXt1kPqQiAACu78LeOb6G0a5eytLbTpbgeZJqVxJcSwuejAt0B7ehpdStbXRufDK70tdN1XUPEI8/TdFkhmN01uIZ58AmJSoyXR2AADZOM1seKpdVsNG1rXPEcsF9aSq2oQbAvlknGzYOqgb9gBxzk44p/j/SYrDwdb2Gk6re68WlTUtRaDYbhWIOzEmRnYpwMjv2ribT4n6X8OLRtEuriTT9NuWEl5/bVo15cycYUnH7sIu7IH54NDvsTZP1Op+E3xEsLvXLawe9uW0+5Hku92GZRO5+VWVh847dOQK+0firrlt4z8A2U+r6HZ6p4SvTDaXs7XRtpdJvIcq7KF52kDcoB/Dmvj1NFt4LLUtdtNR+3XOhWnn/YrSPYs1pNERFNGR/CG55Jx0zXffD34p6dY/BvTdJuIIb/S9UnW11lrlgWV9v7q5Uno6kDLDv1rWLVtQmrrQ7bQNb07wBFpEnha4fxI0kqQLc2dxJatbW0mTvmjbduBcArJjHPQVk/Ef4nyardW2p6ha3GlWxvfs6XtvKIXDbcSEhMAgEZY4PXpXk0Pj3S9A8ZTXHgmWPUPFNpC0f8AamryvHCY0zysQ+WQ9QS2MjkDit743X+uXE3hd7nSbbVdHlsFubmC1fH2S+mJb916o2MY+vqKL9SOqPo7Wde1nxB8LvCK2qnxVJbSytc2ct80d1sDbVlSYH+HnAJ9BivONTn1i38a297FdXWvyTXAsYNO+0MpvIJFGGcE/KUHXjqteNXnxY0ez8fS6h4W1Y6PdaRbR6XdaLcb0hnIwZsZbBySQQcdOter6d47tIJ7K8tbeLVbNJ3/ALNvd/8ApWm3RTKwyjPzKCcqx6jihsNtT0zWvEOg6N8UC+nyTXN3JLBp9/MkreXZIq/IqsP4gwXJ525969n8V6vc32neG7LU4/tVrqM72l6kZZJIyp3CTeMAHaATng18J/CTxF4gufF0PiPxBM+jW1xkX9u4CLONwXz1Q8iQsBtHfn0r7ptNYtfiJoOqaHp80sU9tbRnz5lJBDjAcN3bcoz6A1pF3Je0fIi+LF5aW/hvRb+G2v8AULKzkWHbarmaNlbbHlT/ABdeSMYyfSuJ8FeA/D8NpBrOnTz32qTeYqS6vkzCUnc0ezOC2M8jr1rp/D3iLxD4mvPE1jqWmSWdhe2CNBe2pKXD3CHY2CwwCMZH51j2+i63orf2vok7XyyZW8gB2/v0ALSZxxLjuvDYpSV3cUXbQ9R0G7tLTw+L2W6k0a0gVxcWlz8u0kjDYOSBnPNc1d2iWXh7Wri917+1FWN57MmcPGwxkAMOoBGag8Q+ObPw9Z3V4unWdyr2jXGpveAvJKAgCAY7NnB465rzXTrK717xFpGpeH9AvdKsMB4Iku9lqj/xJsbrn/Gsaj6IqMW2z4nVsLycBl5xnPJ5pq/uzImdxUAArxn3psaEghXG8nO4nn3qVCVXGC7OMhscdeleEtTsuhQXVFXdkgjDnsB2pAnO3cAT82/PSnR/K6gZKZ6GlwSvTjnjb70A2HQ/L0z97v8AWpF53IxyO7KeSKFbaDtztGcfj2pVXCruIUkgjHbNAriQpuTaWAY8ZBqVG2z+YN2FG7+mRTEAO5xjcTkNxxUcudy4xkkKWHAH1pNaGkNWaMd2JgAWVW6jsasR6Jc6gry20ZlQZIwar6PYvfXxEuAiqe9droupWmn3AC4baectz+VZqN9z1E7JWMHw94TvpNRSSSzleMD5gsRK17T4f8OW8Fj/AKNp8iTnnd5ZDH0B7Vr+BfE1xqwEFtYKEXkyuuBj0NdZquv6p5kcFmLa3hUDIQDcfUfjXdTXKrr8jmk7sytE0C+KiMWkvmyEFpHOAB+PSvRbPwvJYWsZuL0QSucLEj7s/U5rL8O6Xd6gFlvrp/KTqrNtzWhq2oaZYykeWbiePAWIMetbJW1Zldt2Ql/4M1rVbkxPfNFar3AycfXtTLXwrbNdMIbiSVYj95j8m6qNxr/ifV7wQwW/2eE/diiGWYeprovD+hX0K/6fOkTn5vJUfz96uNm9EZybjo2cf45eWCzTSYCfNuCPNkTuPQe1cz/wpTSrhrd9RUTKuW2L1Y9a9N1k6RoN8+o30ozEdoB6k9q47VfFcmp30t1AjwRqjFV25zVu3UjV+hj6n4O06O2+x29nDaKOgA5Arlb7wTBqupR6faxGVVIZlVcnNdTp1tPM8l/rV2lnayHlrhwGH0FZniL456D4TSbTfB9v/aF/NxLdsMnPoPaq06kXutBlr8O7DwjE1zqKQySEEx20hwqY6lz/AErF1bxbNJcA6LbrceWuWvZRtggA/uDv25rjdV1zUtaHn+ItRcO2Xkt1bAz2H0rGv9R1HWbL7Fp9wq2jgZCZC49KrmSJ9CPxH4guJLPUdb1C8fUtQuWEURfgIM4+UeleVa6v9obpNVk2GZuI1OQo9AK9O1zR5oNBilnRTMrbYY+yj1xXHv4RuNTUIsZaXrvPJP8AhUSuR5s4NbaxdQlsHVhxn6Vx+p6TqFzeoLWJpVzhiTwfr/ntX0hpXw4g02F8qsk7D5pMfLGPUViX+madaTFLZ08tOXfHLHuapRkrNicjzPR/B8V1YGe+t1aaHngEA1u+GNFuSWuJU+x2ca4weNw/DrXeaTaR6lYFthgtweARy3vXPa1cMqTIXDWY5BJwK2S6mN2cH4p8YuhmFnKqIp2DOckVyQ1KZg09zIXBOUjFbWp2tlZz4mxJIw3HJ4x2rn73XLSBhcFFjVM4HFK2ppYyLu0v9RnaaQtbwrnBHoTWHfPDGm0SELzlmPJql4g8fT6pcNDEBHHu+XbwB71mNcnVCiZY8kcDFVYadjStrKC5J8p2H8ROanutDju7Vwg3Srjnpmn2domn23yHewHPOcmrVve3XmH9xtiVuXI6CpsaGNZ6Q1vIGyAV7H1rZgu5rULKJI02nJXuxqxcSWkoJ3gv7cZp1v4Wm1MK0cTKmc5Y9qq5Da6mn4f+It7b3PCiQqMjjGK9o8GfEFPEdnFHcaXJ56HiVCO1eU6VpcOglJJrAXbfxKRwRXeeGPEFlZyGT7Ktk2cbuoAHNCepjJH0X4V8NJ4jtTHc6gum7gDHlv5e9ejWXgOC10y3jn1UXaRc/aH5J9yPavCvCeo22uaaEN42VOPMQdM16F4bkk8J6cJ9Q1CW8gIwsMnXrxmulNdjlaudL4h1LRPDVgqyG4vLxvlV9p2L7gf1rz+y12e1u1fRtNWZ5DzNMQR9SKvX/iLxJrt75llDBJaE4BZei+nSsprPUbS7SO20uZrgnfI8QO3NDd3cdrFT4h+J9OsLErfRm41NvmSNPlXcP6V41rXi/wAIyOsWqaCt5rM3+qW2ztVjx830r2S/8M67aXzagfDE93EwLOzw7+PQE9O9YXiXxDZXWjFo9DtNB1Vt3kx30IVmP97NZvS9y0eT658KNK8P2P8Aad3rMt1fS4ZNHhbasOegZh/Kul8QarYeDPg3fwPYW1xr16EE8VsQzQW7DG3I6E1haUBBqK3OreIrVpHJeSI2xIJ7DJFSar4D8L+GLkaveeLo7WxuGMzpuy0jYztxzkVKLZ4No9rHf3l1LIyLpdspklLKR8vZTiu2t/iDe6f4LW30+a1hs5JRFHFF95o+/vzUHiz41aGmoTad4W0iK8sJd326V4lUTDGCfUAc155cW+meKdc08+FNU+xNuCjTr1uUY9drdCParS7E3PoDxP4qs/hN8NNNhhtI5dVVN1vPzlWf5hx3Iz1rwbQNbvrfVNVvdskmo3doZJZZV7tyTmvRvF0eueOfA3hrT0Mn9tabqJs5UK58z+6eK3vjx4cb4d+Drdbia3u9W8gJdPAR+6UjhT6mhKyZF9keI6F4hj8T6x/Z15CbyQgCPUVxvhP1/u167BdWXgu7s4tP36kbePMkinkSHp+NfP3hy4muInktE8lYiGlKj5mGa9N1jUW0mfzoioaG285+fvHGFq/Mkb4k8Vrq2mXl1Ouy7eXcwBBZj3yaj8IeIdPeF0uP9cxXbxjH1rhtPZJyBdKzSSksCBySaluQwniggjIkRvmcdWzUgfUWlalc6nYtZ6fFun8rDOuGVh7iud8EeFtCGs376lAzXcZMZgRMgHPp2qv8IvFR8Ii1MW+d1kzLGRkkY6CvXb+/i0XV7bXNK0U3L6nKHlRfmIJPU+lRLa7ZtHyPVP2WvCXhzWdWuyuiJI0QwS/ysPoK9+h+H1p4F1cxpaR3+k3rDzba4kG2FT3Ga8a1DWbTwJ4UtNbs4pIbuYDzPs6/MuR0OO9cRo/xPl+J00ujWesOupnLQW+oFl389Aexrlk+nU7oJR1kfSl9qOnWXiSLSNU0zTLSytJka01CABhsbg8j0rozNokPiO9aK9hu5NHUXMSocJsz8xz6jAr5l8C2LaP41u/D2t6mxsry38sCR/MW3lzx34Ga9J8YeDdX+F+kJrGr3EdxY6gotv8AQuck8ZPc5GKhJtG3Mr6Hqei+Lb34p6tD4gSKzWzs2MSM/wDrApONx/vD6V6V4e0q0tdJvH0eytLPUfM3/bokV0nbOT3647GvFNB8R6F4F8C2cV3Y3WkW2wkO0RkUjPUsOg5zntmvMfEvxhmt9de10HV/s+n2soY26OD9oHBEin29Kd7MTSlHse3X3w+uPi1r+pnVddJvbK3/AOPIQeXKAwyrKe3pxXi/wXXSrDxjqen6vp8mq2KTTCc3YLqrqMhjnow/CvbdB1nUfECX3jjT7VZXS3SJpXZ13oE6FV7Z/nXkWgapf+LNe8Utc2dvZ6JPI7ym34VWK4LE9SRjp70NNakxtfVnb69baN4m8QTST2qXcFokaxzEbEQ4JKouOQB6VU+HWuXGuBP7GsLeC5kupNLaZnbymi2l0cL0zgYr0H4iWPhbwn8Go0vla6udKsk+zTW3355AuRhu5I/nXkPwG+I2nWVs9rYRTC4ugt46ykSRoqAZQHHBJYg07JSt3GpPex5r8QrKf4jWWsXV1bwaHPDdR27tsHm3amTYcN2bjO3pirnwu+DWm/CbxTp8Gu2A8R7tUHyk7wkWQTIVHTHH061c+LMV3reu6LcyRQaPYidpNaFydpFuG2xugH38qeOhyK+gfDugeFI/E2t3EEV7fQDTxMoicBAqIhJznqVI/AmpS1Jd92ef/ErVtK8d6prmh6JpdhpdjMsg81CIpLmRRkN6djyPUV4X4Cg1dPEK2CWN9rHh+O7/ANMnMpZp/LGSidgV6Y74r0Ow8V2fjPV57218PXFxYTM0cK2cXniHaBtLJwRg/oPevGIvjxr9r8SJLDQru2jtbW5W2gsrhNkS3QyJWZCOp45NG+pporK59a/Fvwfc/GW28NXVxcJpOkafbn7SBJsuGJw0carn72Bg189eAHu/Fvh3xx4h0dpYotMnm8mFpsSwtGvlgFT1IG4/jxWT4g+OniTwb4Wv9dn0+NtYuL1tsMkhdY23bQ6Dnoah8NfEfR9M0Uaj4fiuNWvdbtZZPEFlFFhVnUHMgIHynPJ7UPe7JVuh3njvx14g1Tw7r0GmwtBb21hYaVa3nMhWRCDJHIe4OT75Neu/CPULHwk+m6t4pmS3muLeQyIzHbKRggMD/CmK+JPht4z8QeIfFmheHllNzHqeqS6gYpnby5JVPJfHQDt9K9g+N1wIviONHbUBc29nZRR3biTCb5M/IAPuqcEH2OeKSTWocyd7near8RPD8Pwm+JPiLTbHy5NZkuTNtX92UkcACPHJAII4/vV84aHrV/4U8SL+4llluQLmAMC/k4GdpxwzA4z+FaH7SXxMj8OReD4PDCn7GbZYYreJSLeZ1ALAAclQSOe+K9t+Bfi3SvGd1r9ubS2sNf06wi82V4QyRzMuH4POScc/Sr7XItd2Q/8AZp0DU9fGr315G2k/bW+13VtcgtIZjwoGehJ5A96zvF3inVbjULvTLrw2dH03SbtTNcwLi4Zy2BnPHOeFFfRtve2nhD4baM6tHptvnM+qT4EokHJmfPYNjjtmuMn8UnxFof8AZNz4eGqXltfH7bqcTealzcEkxncOoA2knsB0qbdLmqbtoclonimbW5Y9L0fTZfs19I8D3+ocmBkxubHbjPNeheBtc8AWVndGQPC9huivL05Z7kAEhUI/ve9eQeCbfxd8RNdk0221KDR1t5Gvry/aQRg2SHEgEeOjEABu9eg6r8LYtSi0W/0e4tbLTYJJFuY/9X9qMn3WG7GSMcHtg0LdMN1YpaN8UNQGpahD4XtP+Ed0zVMvCs2ZLh9p6tn7oxj862tf8eXmr2Wk+E57mdNWluFeS8glKsrDgtJ6jsfpVbRfE3hnTfGs+hLDDeW1vp8cJvIZBI32gk7lZumc7R+FcMdB0/U/ifPpllJLYeIJVee0vJJ8RXESnLxrnvuBparQNtz1DwP8AtJs9c1DxP4j1S6mnti6Wxu5QPPlxzIV9BwAK6seOfCtzpENxoNz9ss0lEM9w7MwaUHoB65zXj3i3QPEfimOzvNau5Ut9Cs5bkk3G3Lk4G8D74wfwrR8K6fceBdPsbHQ7yGO2ugRaW7t5gl3nO88bgQ2Rnkc07W6CW+5U8UfBTU/EPiCTX7PUZbrU5Lr7Tby3zlUhC/djI6gCvbPDHxO1SKSOx8S+HI50SIBru0TdGpUckk5zmvNbb4761oGuXXh25ktLa6iYh53j86MORwpA5HOOa9S+H9l4j1rSxa69qYlExLxXFrGI4yp6pjH/wBenG9/dJklazKXg3W7DV7TVr6yGHa48q2RDmTBbow9uavL4usNNutUS91JpVsYgsUMq4ZXPUgnqa51vBNv4Y8Rz6Vp19/pV22YzCDttlDdWJ6nrWD8fvF/h/Spo7LStUs7m/iYLdCZNyBwOMsON3tQtEx3V0u56X4h8f6TNpMOm2pkvoI7dZpZc7mVjnaPrkfSvLtZ1LWtAvvDPiLWIbmW0vZ3t4wyfPACDtYirXgrV9ZWeG+ewtEsLm2VRcW/HAGVc5xkZzWZrPxkvNZ1/TdGeOHU9QlLx+YEwkZ7HHpjvTvfVgo8uiG/Dr4qazb/ABRv9LvLgRabDJ+4MpwZ5GHYHrXU2fjS7uvjJqs93MbrRbS2Dum/Ahk/u/SvOdV8DNdfH7S9ZfUDc2FnHbv9mt496+ZzuJPtWd4801tQPiuySb7DdXzTXTNEzK7qpwPl96LNIEle7Or8R/tBpFqWrtpGlxTz5Kok8gRTgZrkdN1/U9cS81630FBq+1XUhSw35wFB/Gn/AAy07wZ4jhtbebRILyO0sh513MzB5Zu4HvXXeIvDFh4P8G+IZNPuLi0S8gSC0MdwEWF2GZGP04qbNu9yn7vQwvFnh1PEs9nqWoQW9140miRE06K9WJHlAJQyn7qENtwCfm715r8YZtQ8PeEZ7TxX4li8NeL9Q03yvsq3EYWGZn+UAY3YOMNgnB6Vynh74nzW/jy90j+wWn8PXkAtm1aCET7ZVO3z1LcHHIPeqfxl8R2OseM7u8ae21LWfCtrbkrcxArqARVLMndWTLNnpgVqmtzlnc53VPirZ+Cfif448PaLqEWu6RPpdva6rpnm+dbSTywpCxjYk+XIJGYNj1BzwRXkHhq91LxF8I/iX4dtJJ59F8JaJc3f2eUBLqzkNzHuSde+CD868HHQV5d8UvE8Wiabp+oeHke2h1qZr+S6RtrTTpPuJZe4zgjn3rqfid8URZ/Erxdf6SwtoviPocbSmz/cm3uZlRpYmAz8vnI2R6NxW6i2czlYlvfjRD8SPhPN4a8a3NxO11Gt9p+pW2Ge1u0LKgcEcrjKnBBKkDsDVn4c3Or6T+zVFHYidxf67BaTxRoWIhZmLPgc4zt5+leAWTnT9D1PS73z0vbe9jJhRclFTeJc/mK+xbrxBrPwj+A/w6Bs4IrY3UVtqNpAvzPHcJNNEsnfcBsbrnpVS93RBH3tT0X4cfFaO08aaoXSG11W106zECrgsrrJ5Tk56MD0Ho1cv8Uvju+h+MY7bTxc3Tta/wDExuG5AkkDHYCepXr+lfPXw51e6T4iX5ni8q7uJZg4kYkjB3FST6lRXsyfAnxr4mls9VawgvrSeb7Vc+RcqHiLcDBPHyjBxmuez2Ojm1uZur+K9X+IXgvTfCtrc26vahWhvZ0Kecw58uN+oUcnY2QSTjFY+n+EU0W2toNbtmuBdSvtWaPLsVxyD2BJ4xX0n4e/Zk8Y6a9iNVh0c21wQLO3jmLC4lHIIYfJsPJKk5zwDWP448LPYHWrTWriLSdl+lzJHewGVrYMmTtGOMrjp0wKLdQ5uh5xo/wP8FeJlZriyvIboAyIs3Kkj0YZOCfep9P8MWXw9kGyzutTndmiWTeG8rcR91B1A65r234ZSfD7xnZmSHUriy0qW2a1ha5hZGeYjbmM55fBJAFZdpbeGvC2qy6dotnD4n1KBilouphvNVwMEZY9/wC7xnPFVbS5LbR55JoWpRWdtB4d8LDxEZi7m4jjyu7oXZ87QSDjB44Fcv468T+JF0lbTWtEj0rUoX2qnkS7hGBhcxjIY54BA2n1rv8AU/il45utZb7f4UGkaaoMcItpjCUbv5iqNrY56/zrofDHiLW/HNoLfYmp26nMU0I8u8tuf9ZGD99Qc5Toeehp2uK9tT5wvJvG3iqwtZG1G4NrG2BM0IUwqONnlADbnnkCu41HS7nwr4X8I/2kjanZPeXMrC3lDiKIhIxI+O4+bCCu/wBa+D3j/Rdftp4L4raTN5n223lW3TPI+aB8sAc8gHOc5rT+IEUXh3VNO0zUtIgszplhG39pRQCGFZZDuJZskOTuz8opco+e587ap4e+Il/peral9tmtdV8L3B3ra/uRcWmdySpjAOwEE+ze1cZr3jq48K+Ibm+WOcPcoksohucK7snzEYJwNxJwK+07e50bxRokevaobm58QaJbSwSzhT5V7atGQPMhPBCgjJ647cV8n+L/AIZ2V3HNeaLAupB+WhMhX7Nn+4SBkd8Y4oktSoSu7M4C8+PfiaSZLe0ujpsBAHlxjerH1feST+dbOhfFe00HxBHqGo6RHr17cIIpJZ3byIweCQvQkdRn0rmW+Gl3dzC0TSdVkvSMoiW7OjH1yK1pvgpqehWSz6wyaaFXLwTS5kK98KOT9MUaGmh0un/FjU9K1y5gu2jNtJIWZ1+YSo3XJ44YY6H3Fe5eFvHcNpYL/bGg2Pi/wrqERWxm8gvJCn3WSXjJAPHrjBr5H1m0SCORUJFnHCfsdwWOW7EN6HPbtWx8KNY1uXT7/SYL66sbYfv7S6aVlWC6Xptx/eXKkDPUZqVsDWh+h/wes/COtWF5ouj2C6dqllpc0Gn2t4SyXNozBpIB/eTrtHUEnFeE614Kk0nWL7wtpV5qosojJe232233gA8iFMnJJwOD0K15F8KfjZf2ni7QZba5u4dTSQAtEQqOScuXU8Dp/Ca+wfjZFH8RPhvB8VPCOpXVrotxa3DtYvECbe4iGJDkcj5huH1NU9iJR5XdHyz4Q1OLR/FCadLeXF4sqGaR77SA6RRAfMZW8wHAGeetehaj+1L4MtdWgltY77V9IPl2sdtFDtCCPABZZCwAPUHgjjvXGa1pD+MfBkdrpGowW92l39pubv7QqpJGeQhyQwG7J29M/WvO5/hrNZ+JBb6TJbwNJiWcOQQM46AZGDnj60lpuPR/Ej2v4xSaTc+Ndb1Xwn4SklVpEk1EXM5ItjKqsJNigb1bPXPXGRXpvw0+JWlW2p2ekWw0a88RahZRIdPvJESKG5AzE+3hC+dowCW55ryXxLqcug/Erwdfsl1p4sohpt6lxkrOkYXmRejEq+OvG0Y6VzHi7RvCegeJ577QzMJ3mjvrVnk3wOjkMrR46jIIz2PFPqZ6WPo7WrTxVqeh+J9a1HRbWa4uPLuY2F5GGmvISMxlFPBxuGV4/Oj9nr42a3afFi48NS2t0xvMRuLqViLYtgjegOOM8nnjFUtEZdf8TTafpc1m82uWcclhb3Y8nykkAeYwMeCd6sCCc4xjNcj4Qt9XP7QE50jTWv7y0t3gikddv2oqpVj6Drxnrtp+YotLc++dN8U+INInv7bVYZNajWJ1tLPy9kbAECT58fIQpOD3wcZrpJfEHiC80K21OHTYdPa1uXgvrWaRNpiwMNJkdehBXn2r53+C3xQ8ZXvgXwVpl/bS2mr3eryuJ/MUK0ULASwvnoHUsRkj5gPpXn/xt+O/jDSvjFr+lBTbaLBdGPTLMnyUESAZ3J3dhzk5PPpVuVlqRyq9j6j1nxj4d8XiOKzFtd3aBY5bgW5JwGA2HHIUNzkjHWtCC10Kw0W/0+XUoLnWlc3tvaJPksgP3lBxyBycV86+FdQuPEnhZb/w3YtoU1yCNSVwGScMPl2N1RlbBwMA5q74cvNI8GxW13Pp1zf61br5pYXYklBb+FgxyAfyI71jKT7G6itv67nzJjZIHAJx82M4GDUglBU7FxnIODx+PpUYTbF13ZOP8KUAzljI3BAbOOSM9K8VGo4FgRtOCvTntUm8ohPOBg9euf5VH/dYDABzswM0mDvO07sdwO3pipAliZQSoYkHPTnBpyDf/EQ+MDPNC7DtUDKKueRtIHegKu9iTjceBuzj6UASF2ZWLAED5eRiogpaFkGDwNqjk5olkQoeW3988jH+NRQ3H2eQswJC8gE57VLZvSV2adqJ1UxxgKzep5xXU+C/D2b9HucOV5IJ+4Pas7QdMudQkMspEVvgMSVwSO/NXdX8RLp8Rs9PyFUD588LSjZas9CSstD0G+8ey2S/2Xpjrboq/NJ3/OtfwZdSyxG5mkPkJ8zSn5iTXlXhLw1qPi25jCRyrA7DfK3Geea9l1JtL8NWi6cJUkKqCU9f/r11LX3mY7ux0X/CVRSBhHMRGOrSZwx7AV0vg2xk1dGvGaMOx+/IT8p56V5ZY2YuIWvL6SO3t85jiiBBK9eM/Sr+veJrowR2dhi2syA28MQffNXF63YnG2x7sviKw8OqimZbq8bjfHyBz3FRQ6++oTPIp3SMmCx6CvAPD1tPdXReG9Y7zjAJOfxrurvWrrSYfszSiBP43zzj0rdSbOdpGxrOiyeIdVi+bZbxkszYLFvrmsXXWu7CJ7eyWO1DHaGk5J4/SkuviitjY/YNLgeeUnm4cZA+lcfPreqXd5515IxC5IA+Un8O1O62TIZa1TwZFJZifWdQdiRwXb5BXDRadY2U0g00iVsnEjKAM/WrusXV14h1Ly7lpI4AAMA8ipVgt9NmZkKlI0yxIzirSJaMS68Om8uC9ywMA+Zjjlj3/Ko3nstJsmRIcKwyznso/wAaj1rxG81vNHAWk29Ao5Oe31qpqWjX97aWtmqFfMXNzKf4R2H1qrW1Ri3Z6mDqmoXHiS6tzCGYEEQRBfur649a2YbpfD6eXcfLN5ZYk8twOSaknuLfw1Lb2enMGv3TDyn+AetYt5plx9hv9S1KZyZx5FtEW5YfxY+tWu/UyOd8S+Mbq+thaacHEbnLbT3qvofha8vIDd3rCG1T7zE4/AVfs/BzLPG98wtovvJEnLMPerXiC21DUfJsbaPZb9zEOEHqapK+5LZW1HWY9a8uCKVLLTYBsRl4LnHeuP8AGV+bq2i02ytS8anJcjqPU10mrLovhywWXUJMpDnauSCzfSvG/F/xWvtXlmj0SxMMJG3eQMkVTaW+4kna5i+KtRjinaAHz5jx8pzjHpXnettIbpRNKvI6dhWve+LrTR1MSYuNSf70nUKTXOE3OoXBkmG6R/m6dKrzLT0LVppNvqQCyR7fRl9K1o/DcFih8piVz9zvj1qLTdNkfLtKkaDsOD+da6ahZWu2PYJD0JY/1pajVhdO06KyCsIXeQHOaspczXTtF5JUbiC2MY9xVq212BwixwK2TjI6AVu2Ecl6hCwBcH724Yo9AuzHs/DlnakSzOMZyQT1Na83ie2srdVSJFHT5uc/jWj/AMIVd3QWcJs4GSDwabN4JFyArL5WRxuXgfh2NJXQm7mZb+KLi+LrBFH6/MMcVtQWl1cKrB7d2xwm7FQv4Ul0m3EMSFvlxxyTV3QPhfqmuOrHz1j/ALy8Cmr7ENo0PDXjnUtBuzZCGOASHaWHr616roPxCQWrf2qJJJl/iC/KwzxXO2Pwg1GC0jSG3Mtxjd5kvzYrrtH8N6rBpwsdStYxdAYiECDcPetIqXUxk0aUPxDtCqwadZSFCCzjd1qtd+Nk0CNby71a6tVkO1LeLJcH0Fb+i+HtI8KwSXF2yzajJgeXJxuPoKzvGujafe+H5JbvVLLSBKpCjG+RPX6Gttbasz6nI+Iv2ptVsLaKLQ7y81DDYFqvOW7AjrmtCTxjd/Ejw46a5o1rcasyYWOZcPEf97tivLl1/wAKeCnFtolrNqNw2VEkTASSMerZxxWDP8QdY086oYrCPS7WOI+ZP5nmSbiM8k1jr8jXXczPHuvXGoa4dH05YbaW2OxlI5c5xgH0rF/ad0qbT9F8JaQpzKsPmyzA/LubtkelcL4c8X6z4n8bwwu6XDLLvlnb5RGo6ljUfxF8T3Hi3WNRMBf+ztODRW0m7JLjqc+lNRaE5djk9c1SHw7op0XTAzS3Cg317IPmf0RfRai+HMX9na3bavII3jtJA+yTndWt4S+H03iuBIxczXd1KdyQohPA65NY/iH7RoTS2Mdp5AgbDN15961v0I3PdNA+J40a31W/0oKNTupdxVvmjgYnhlHY1wfxy1UpY6bFNctc6hdAz3D7upPciua+FmprZ3F8k0iu00eER+7etc/461NtV8QzbpRKkAEKsOnFCjZhzE3gLW/7K1dQ7CO3m+SQnoAeK1/Et001vPbrP5sjThVkB+8nYVwsKNIwAOPau58NNp10GtNTjePzB+7mA6GqkT1LGm6dc6UkF1IpklzwhOQw9RXbwWdrb6W1w1rvmmcEQr1Q+tR6F4Ub7OXXzL4RDEZXtXpHgjwlpn9lTya6JYb6bPkyNkA4rN66D2PRPhz8P7mTSrC7ewjSSaPMTBeH47n1r0Xwl8P9X8M+IG1TTpVjR8Cexuf3kcpPcLXMeAfHGt2eiyaLerGNJhUG1uFxuGemK9T+Gl9qGgKl3fSNcWEknmKJ48yN3+WspuPQ3pp31OT+Iutsdba8WJrGayKCbT1QiN/c54z1rsfEXgOTw7b6Vr3h7w5c3U+owbLhoYg21XGQ6Htg1B4/+PXgqPXLix89J7iYmFlubcHYSOMeuOK+g/gh4kF98G9Oe+0y+ngSVvJFopZJgD37qPSudWd1c7LW3PjfxrZeM9C8daJK0MlpcpCZmuNw2XAUZw3uOlfQtn4nvviH4G1rWYpGlCaeImQHeLS7+6GA9wRXpF/8MtA+Mei32s6Or2L6c+Y4pF5zg+ZEw9CM8+uK2vhho2leEPB974T0uCGG+1KWSMzyf6pHI3Lv4yMg8cURjYJSfQ+WPgb4u8faPpWrxxeIPDWuWCu1vPp+r3yq47ERq3c9xmuX8Kpex/ESytorSzis5Lg3Bs7gBlTnLKh9CO1d9qH7ES6umrWevXOoR6y97NdPZ2UZSII/+rlWUHDbT8xA57V4j8Z/h74o+Duj6dAkV2DEFiOtyKfKvT1V48nPHQ9+Khp9Sk0z9C/BvjLUdP0VX0ez0yXS1j2+SsuJCxb7hTtgE8/SvO9d1BfCTWlhY6Nbi8vLqW8kTePm4PyOOm7AyAeuK8vvfHK6n8O9EtrK6nmnGmjOp2hUfZbgr13Ac7jkHNdf4zis/C/izwtoo1CC4jg0e2TWHvz5c08mPllHfoduap6rceid7Hf6O9j4us2vJIopPDjTCG4sSPMl+bayADPyBuecZwK8otfhp/bPj6x8OG9/sCLTPtt/Nd28gSV4XchVf+EgADGeQDU3hfXE+HGueKtGtrpRrF1fy6VH53KWSMmYZCx4YAbvm78UmlfH0/8ACZaT4dtNBg1SfUZJtJl1y5QZmG8DfsHOCMkD1pWS0e4731GfDfxn4K8W61pOkXGtafJf6XHc295Y6xaGOS7UyEoUbnhcAde9ejrcL4P+1xtYmzTxXG+kQSCQ7mfyv4V/u/KVJHoPWvLNf+DsbSeKrp47VtX0iF59OjsGBWSNlO1WkP3vmU5U8ivW9f8AAGuR3Pw21S5sbG4m0uRrxEkLFYvMjBKov99TnPOKaTtcltbM+a/EHhHxB8DfC9voXhPVLi91LUbZtfvLuxj23HlMdohZ2OckjGB2ryOf4f61aanrereIhpsXnC21S4ltZ9zW1w7YVOOrc8ivpT4n6Rq0dvqXi3XbueXWZTHp8drAuPs8jybiSPQKQAPrXQ+J/Ang7w38AZ01+d3up3WdLmeMI7xeamX29+dygeppWFbsfLHjLwtquoeL4LWEjUTZCG4uZA26KFSfm3N0yMk4rUWSx8KeI/F+j6KdQtdBuriK2tL7yC0d6JFDOqsBjAJySTjHFe0+CNO0bxt4c8afDXw5ZTaSJLOG1fVbgYklLS+Yr7uuWLfTbXReFfhnY2FvrnhzT9TlubLw9F9hNrqinyWMS7jMknX5n79MDAqrX2E1bc0fgP8ABGy+FmmeF/EPirxBZSXVzbTC10lYlhinYIWZgAMkKMcd6/P+fUdb+KXjrX/E8X2q4t7nXp7eWGCEqgVARGQe3yjBz619lfFrX9Y8VeJrXXEguYLjS0Y6PDbplUs41xLcHPAEjYHPaue+H2t6J4D+HVj4IsNLWQpu1DVNSSP95eXTyfLEjf3FByzd8UXVnYSTvY4TV/EEOgS6P8S73S7bVP7HjTR9B0d41SNTGfmmlTqVZjwTy23FcdrHjHxNY+Lpm0TT7iPXdSvWu7ueCI+WXbDENjjABxtHTFe6fs7eG/AvjP45zeFYNLvdW09Wa9uNT1RiyJcqpdFRTx16A+nSvSvHnhTX5Pitp3hzWG0QaK5e2t4bVFWVCVLGQnjBAIOaVtE+hS3aR454nm1bWoJVvtR1GS1trSGFJLdhKs9ztBYFCcBQBy31r2G58TeAvg14Ct7B/Empvbagvm3LQ8soABmdfXcSFB9AaxNVfwxpGj3954b8NSXfhvTFFubgZTzUQnzDk8uC2cnv9Kl8O6R4e+Jui+IFv9KeDztGf+yvLDNE0S4dwXI4IwOB2FLroa7I6Tw1/Zuq6zr+uSSW+m/a7WC0sGLbmv7Zm3KWBxxjbwOmDmvOPjIniP4v/FTwzp1r4nttPhnuTb22nWiHEUUY2vIQDxuzgH8q8StvFfjDwr8NdY8R2OlwTnVbr7DpdxFayFo0Q4do43JJY9OgHBr1z4T+Bj4cNr45vzIviWG22pp1yM+bLLjM4iHK7e5JwM1PqF7uyOh8R/C6x+D3gB9I0u0u5L4XC3uoXKyAMyg/Lt9j1+tcT4g8e2Wv3sUGmabqc+q6ZaCH7e7bVtQ7fKUx0GTz6969+1+00PV9FnvtauZ2uGgXzJrZwYY9q4CKB0POTn3NeU/EKB/APgzWb/wskF7p17aWy3F2WAZfLJZs5+Ygjb25ot0E9NUdf4oto/hf8G9N8CSeIW1/xp4guUSbUjgfYPMIGF9scc+9Yvxm8Tx/CXS9Chu7KHXNU0eFF+2JGUM65CuzAc4DfMB6c15Xp/iiy1TWNOur2OeBpdLRptRiheR45hL/AK0DoAAQBXsPxi+FWieP73w9e6X4smuvEYsls5rSX5SRj97I/YDHNNq+ortbHnvg+01O8v8AWNYvUN1YXuqiSzTS0MhdyAV3tjdt9D7V9N3nxSbwdq2kQeINVNvax2exbG3iK3DPgglkxx2x3NeR3njDUZNI0jwf8G9LN1qNpB9iTXY4wEk2jEkrM393kAda7n4XfDLUFmgvvEQn1fxFYxNLLqGoy/KrsSRkdM9cD6U0uwXa0LMup+Jvi2NONrEvhbRI3dYIjcAXV3jPLZ559Ko6T4d8J6PZtoV5YJaQ2b7nvNWmDEyPkl2XOevrXKzfFO+1fxZfL4Kt44rnQw4urmWMShznDyJ9CRkdsV5Dp3iLVfG/xZ/sW71syXuoo/29/s4kgLdM568jkY6U9NBc3Tc9C+K/xvuNY16x8DQyKNHtZYormSzA4hPy7lYY46HjNa/wh/Z+vZ/EVvfaPrZfTku5mnnuJQXEQ749K5W1+GdvoPirVrK5uo9ans4vs1uI5VjKsRwCfyOKf4T8XQ2lrdS3lzLoV/ZxSLd2NqCWmRDtwB3LZH5UrdWC1Pbx4ms/AVtcp4agOvx3lx9maaJSxVQCXwfzrz/xD8U9I8aNJr/hvTU0a5+xzaeramT5gZOzDsM960/A3x3sPDcVh4eHh6EwwxPK940gJgRhnfIvYgnp3ryzT9Rs/Fmmaxol61lJqXnOdPmBKCUFy28Y6AAjrRfog2Z0vgOyutC8Paxf6nqtteXL2yiEWxynm5yQtcz8UfEPirXbbTdMngcx3nzyvAc4Q4GDjoaTwD41XQr3/hW32i2vlYuz3KgOZJ88xg/w4Fdl8M47W+1/WdK1uJI203e8EkbZDt/CremORj3qbJtD1asmc78JPhvqcFhHYwbV0qPzbnzbj5Ht5QQwAPpuxweDk14n8UrjStJ0zxv4hstP1DVdahSKygjgBjQyyNkyqeSQApB4xivVPHHxu1fVvFY8PaFaNb6VBKEu5D8pUnAZ8jrjPAryv9sjVYdbGp+EtB+1GPTb2KHbYP5c+oNMoyc/8tNjYGD2LDtW0Emc9TZHEfC+Pwr8QtOt7Lxh4PtYfFAWWDw1JBeBreS+KBg0luMqwHlgHPGSMivnD4nWmn6zrEZ0rVpdU1CBQtx9rjEErOGIYKmSCcjPB6dq9a8IWPhn4C2dnfTeIY/EHi6WSWy0+CJSLfR7h02zSB84aRQyjj5VbHJPTxjxlPLe6pqWpTWVnY65BMY9S01oSrRyLw0qexPUdQeehrpSszklqdp8GfCOq+IPF3hjWdInGoai94tvd2qSobgMp4by2PzqVHI7496+mvjfp+ujQdWfVLhvGVprF+LvSjoVsCoCKYVDqBmEgA5XG7PTivk/4HeIo4/HMLt5aanNG0VoxyiiQg4OV5UkcA+pzXvOhQWfxC8G2N1peoa3oWq6VqTQXk1wxzBCyhmMkgwzgbWCkjPOCO9TJO5qrW0ZL4V+FI1u4fxBrGnSeHrRsg7ruJGnmK42RqTuzjk7hwOa+hfhV8QvA3w9tkRdW8SyXkEf2Qw2uqLLE/OcMgXB6nn0FeP+N/Flh4s0C0t7vR4dWtbljaaSXX7LdRQKcSXLMg5eWQdSOgrHsdCn1jU38PS250p4IxIk0g3zxk4C4bA3Z5Gfeo22KWx90+Dfjx8O/GFzcaIUxezApLDDGBtjyfmcA7O56ENxVL44fD3SfHOv22iu82r2LQwKLyzmXzo4CgKGVD8zxv03DO2vHvhF8Kk8P6bF4k1qF7T7NPuFm8Wy4u2AxvKnovZmPXt1ruvEfjq3tvEUF1Zx293LbFbRYVTEkGQGT5s5KbWxt6DFa3TWpm7XsjjbX4faRZaK1hLJe6UNE1JhHpV3EqrEjpt4IJznqp69+lTaj8KpdV0KG+0i3e5162IS3ud5KmIMRmVl7gjr15r0/wARajoviy0Fp4i1SOfWAP3ccEKh4mI+U+bkDp2IOO2K5nw1401L4eXMY0vSwLdXMUlu0pzcKzDLZP3sDOKi2o9TMuLnStMs5p9XjSeOeNIp3LEeZL03P68j72O4zWDrmoS29ylzc6P/AGdDaOFl+wkRyRHA2qyHgjn7wOO4r0Xxl4V0/wAUXFrrWk2MjXkBLXNggwYSxz5pj/iU55x+VdDoHhy31mWN72KNtUZPLkePDNGAcjcOmCBx9DV2aJuea+GtB8Q+JtQjmg1O5uPDEkgCxupRxjlo5kf5lbrh14PWqGt6rJdNNJJZzWNvJcPNDc6ntcDkIEjRskjAHPFex6vrC+CZZ1m0sX00MDOskOVWTPuOdvPQ+leJeLNam8T3H9qalEmm2gUASXY+bHQeUOpBPc46VL7BuzFOsT6P4gtNTOoWcs4BzCYtyyxZO4Fzjbkdse1cD8U/FviO2vSNA0vSrfQ7uMz2kMVpiXg4bdMM8jp70zVdT8PwXN1588V1lto+0yF/y7Cq2p6NrnijQL+1tNThWGJxd2yRQAFR0ZMem3B/Cov2NF5nlut+NPGtxpxS61uXSx3j0+5djKB0APY9sV5p/wAItrF9e/2neR3VkrEEXd5I3mMPbPNeua3ofxGhS3g0Gyu0WRfL+1XDqqle5CjgfWqfiH4b6rY6RGviHXbZb+XAcSzGcoOmFHb6mot1ZopdDK8I3/gjUp4/C2t211qst448nUG2xJb3IzsPHLKc7Wyec5rnNY8B+JrzUGntbu1mOlynbZQ5ja0YHlWiAznj73P1qjP4SOmSSPYnz7eEEGcruBPrgc++a6Dxp4m1C8Xwz4vsV/f3EX2W+a3JVhdQEBn9fmQo3uSarRju7nHpc2/hLxle3V5vkE0gdTEuyONmw+N3fHtX6Ffsr6rpmpeFfFPg+G9jHg/xhp1x9m8lTnT9QkhYEBTz82W2nv0r481LxBoXjed7TxPaf2XdsiC31e3j3Z46yxY+fPQsOa9L+C+m+J/hp8VPDWp29vp2uaF9ptUY2FyHiuYN/wAwQHkOOu3qDRfRj3VmeSeF/gvqy2WrWlzrtqZ0uogp2yu7OpYlSuPvcdK3Na0O78Q6FaJY3tkILMulxHFbyGWUDlNoODkZPGQOfaj9o3x3No/x8+KQis7rSwmsSYtdxTavm5Q7R94EH9fSsnwfrp8cfa7a1Edyb9ll2XRCvDKvULITnBXJGeM8UhK7Vz3j4pB/E/hvwdfaboU+oar4ds4r+Wyu5AHu45VAmwe8iYVsckDJxxXlv/Cc+IFtdOsbTTtA052R4ormWKKY2vzMxTnIHBGffJrrtb1/xB8PPBEOsTaPdJcWt5sinjUvFINo2kNnAbHoecY6Unh/SPB3ji8iW60ex1H7bbtfS+G4S1vcwy7d3nQMOgbGdnP5Gl1uS0tT0bwn8WLnTPDvgi88U3umQ6paT3OjjUZ0VLdY+JIt6Lzh1LgFRUXxV8Uz+CtcvToviM6pc6rEstqtnGEhFrtJdFkA6gjGTziuN+GHib4VeJfh94g0vWtT1TVdG0q5j1Rl1rTF+0WZVtojSZHG4kttUHj1Fdxf23hlrDw34r8GaVqfiDw3qSSw3lzfXIil011ysgZUXYoCMDkcdK1Zk9dTR0zSrFfBfw4uC+q2F15k07w28om3LPIQDyckAqDkf3eld14o0PTvit481udEj12HS7lRJeLF5d1DNGqh4pYT8zRsQSGUdj2o0LXvDvjVludPjvJNJsgtvYzJIjMqQpgMuB0JZjjjI710fwv8Kx3F54h0zXLiOC9u7dLrSNceIqxZCWjEhz97PHORjila+g2zz34YeNdM+FPh/UL+W1kvrGPVo4NQSGVleFihL5DHByMADgA8HFekeFJPh98Ykjv9C1fUNL1HSp1a2vvEFqVt7ZA4LxNKDtZWywVW65xWz4c+HWm+O/DMl3rM9lq2vCZ2lu9PtWtDcS7drrMpXa5IAOR6AjpUng/4cT+GbXVtM1Xy47fUot1gbRxLC0atnZJzgvn1GTzUvRaIpPV336Hx5vZeQy8jhu9PZg+MKBjAPoaQqrMMKnTGSc89RxSqxADAbcnBX39xXgHTcJMOFGSiBc5/vGpVDMmRkBeAc5NRRgRguG6grg/wn0qZSwAwBn3GOfpQlfUVwGwDLbsHgcdj6/lT1bJQkJuPQYOajZcDZkAkZLMvSrGGMgbftHYnoeKrqFyGVsRbVyyk9up9qu6ZYR2QNzdkAAcJj+dJMyWeDjLkYCn7oqlMLi6ZQ5HB+6OBis5Ox3YePMzoL/xNNefJEyw26kD5emPetbwf4cTWJle85hQktkdveofCngqTWJGdiywjkgcCvQbp7PQ7NdPsk3O2FLrzn6+9EY/akdstdEben+JYraz+y6ZbpDbwrsEso28+o9a5yLTZtZvmnmIdS2QwGTmpEsNU1RI7WILa2i/M7EfM3tXXaIlppDDbKryqoUtnv9K6/itc59UZlzo8t0Ea8kNtbxcCBjjH/wCut/SPhxeeNrm38rfDZk7DI64O3/PetHwl4Yg8R6t9quWZ4lY7U3ZH1NenXfiG10yJdPsF8x8DzGT+H1rSMVuzKcneyJNG8DaV4U0T7HYRpLcoDvlYZAP+NcPq/h211SdhOzyyE5YhCefavWNN1CCy0lYbhh58g+YhcHH/AOqq9xr2iab8iQiSRvRRmtmtNdEcyutEeSDRYbS6UCIxR4xgL19zWXql1ZWdyXKoyoecDJr0fxdrVotizpbAMwIxkBh/jXj0v+kXDPKkjZdRukGFPPIH0pXWyZdnuzH1bWbZp2e0tiqHqx4rjdY8Wra6LcrErSTSE/dGc/SvQNbsI9TQQ2gjjVFwZSfl9/rXI3Enh/w+Qskq3VxH92NemapLUzk+xz3gPRtQ1WE6hq6va2EX77yl+/NjoK668utY1m0MtppgtInGIImbDHPQn8qzI/F9xfadLevD5Fv0gg2ct71d8NQa1qkP2q8laCD+CNOw/wA9q0TWyOd6aso+GPhtdf2pL9uvEutVcFpdv3YU781f1bwnC+pPcGc3UyALErHCRqO6+9dwunf2Rosg2iJ7k/vZC+HdB29q8l8YeNtMt9RFjbagsTE48qH5n/E1rZRWpJV1u5ttKvWV5xeXqnIAOOR2NZWr+Irux0WaU2vkow+aQ5Vsn0qzHrmm+GrNr+e0JUEuv2rl5a8K+IPxU1fxddSqJBaWgY7YIl6+lK+mm4JNj/FGuJfSC41OcSIh+W3TnA964DxB4xheB4LW1+yQgcYHzE1U1K4fJO9iy9d3UmqHkfawrPG8jYydvShKwnJnEzKrTylI8/NkMeSat77h+UDBQMnHYV1X/CMxOnmCIqW9eMUp0ZDCoT5crgEkjIzW1xK5zttKf+WjFl4q9cXKbjsAA/Otb/hGAABGd7hsFQeKVfB1wwJkAHPJB7etRqWmjP068jj/AHYBPXluK7Pw/qRiaOZ3JC/wgYHpWNH4V8hN7Ou4dD6D1q7YzCyIWQ7h0GAKNhvuju4/EmpSQYhAyAPLBPX2xWlY2Wua5C0kjhBnkqevNYWjLYXBVpZGRl4Hb9a7nT9Wt7ePatwEj+7xyfWhamTuthtn4Xa0IeQySOOfMY8A11Wm6zPodmSPNmxjKg4/T+tYs/i60CpFu3YfgFvvfWqV54xiFuU29V3FgoytUpWM3qdUvxan80W1rBKsxA45/U1R8TeJfHV3sk0aWOS9fjAbJjrnfDGn6p4jukGjllDffeRc7RXqWg+Grzw9ZyXNxPGsics/8R+laRbmupm7I4G51jxNYWkAv7R7zWXONy9F96TXfDUFx4dS58U6oumwOuXklbk+yqOSa6HUvF1gk86faGaVc4Y8n3NeDeML+TxDq7aprM0j2keY7eA8bQO+OxNJ9gRt3l38OtJ04S2U+qzSA7fNj2ocHrjNchfa1peq3CaR4bFzY2G4tPdai6nzH6/iaa0cWr6LINMsN0wbapbkY9TXKeKC/hGxKGIXGqSoQm1fli/2j7+lVbuFzN8d6no2jSxaTY3kbKxzdzWi4dm9z0/Cum+DHw/j167U6hbTporniV/vOPpXg+2aS8MsoLMG3OGHU5719UeEvH2iaN4Jtrq4llF+LYosS8quPany9RN3djqviLq2gfBzw3Pa+FbdZtbvQEeUYP2ZDwQPQ18yXllLfWN88sm95m3FmOSTnOK0dBnuvFPiC9vJ7rBldmLSv1Ga5jxNq0tnPPb21xC8YYg7OSKdne4ttDCSc6bdM8XVRgZ7Gs755nJxlicmgzuyhc5qxZx7nwAS/YCrAfYwGRunTmvRPC+mw3mnPLdRsjoMRgjrXQ/BbwQ2rXivc2BnjbpnrXs2qfDA6DKJvs4t7aXblHTPftSZBL8EvCUEdgLm9kLuw5QdhXuWk+F/DWsWxsYriJ43fpdKFKN9TzXD+E7YaHZySLtRR8qRY3B29BX0N4b+FllH4auvEuoRxJclPNHnDEaADPy+pqb26GiVz5y+KfhGw+HcUmoW+pOscZP7vaWC+mAOgzXov7JHxt07x9rVnoGswm5mJxbXFwMQRt6En1qx4O8H6p8WPEEmqwWSRQq5i2sMtPGO4RuK9PtPg0mn+M7eys54ba6dFaO2mgSBQwHZl4J+tcblrpsd0IG38TvgXompa0dXtINAsbJXKTq8QOXPBXPXr3+ldV4B+J9n8JvD7eGo7RlDXGy2ZmLqz8bgOcgemRisu8Evw/8AFMmqXDWmo6ReoBeaZdMCIXI2sVbsQR+nWuY8ayWfiDVNNls1nudW068d4tWsZBuhQ4GyVDw688YHasrpNtHVa+56JoHjLVvCk2palLqVpFouszPJGSh86IgE4GOOoxXnOs+MZvEV54qvtB1q7WK9Hn/aIoAVtmVQqxE9drFcZ963Zvhn418Q6dZ6bp2pae+n34C3Eur2u7ybjJBaPYQ6A5HbFW5v2WtX0bwNr6zQC516Cz/0B9GmkhW4nUkqr5IyrdPbAPU1Si3p2Ic1E8v+F37QXxGudUt7TVbW4udXs8+ebxTsjiHIk3YyUB4wezV6N410XUfjf9k1LxFarodm8ZGj+WwKSuo3Mmw+uG5Iyelafhb4RX/hmS21PVp7my8Raqlvt8mPzH3RgloXXoA3Ri3HArldEu/+F3eKr86dcyaJayxHTy+oviTzlkz8u04+UjIA6g+1GqWoJ9Sh4RsdJ+H+ojwvr2mo174pnSHT7i3ISKNlbdEzgnb8+7HH0q98cpD4R8ZaBqGqeHZNTu7zUoLcgRFpDpKk+Zux0IOfyqzf2tjH478PW9zeP4jtPDjjTrq6voHUWt0JV2DBAHrtbkNgEGvX/FPxL0j/AISnUtOudITUtWtITZTufuRrIWEbed2yGUFQMgtketUtEQ027JHkH7Q3hzw54e+I1vr7xHTjq9gLuaDcHEnlS8bkGeDHwMdzWl4J1rwH8XNM8OeMoNIl0fTrfUbidbC3VkmnuY4yThsAFQApAB5Oe9d1e+CdJ1kaD4ks7KK4ujMLNv7TcqSm0EGL+ElGAGe9ZGm+J9K8KeMrb4Y+J9MV4Yfs9xp3lLtaVZEG4x7QDhZMg+vOaVnuCaWh5l4h1+TxRBqmkabYW2hy3l3cq0V/KIUdoyGQMx5BbJzjqa9k1S18TeI/F3gy2g1WOz0qLSxPJqdud7oyAE7ojwASUXkc5JzXnHgH4V63L4y1bR9e1TTNY0t7m9mkgW3zfQ28kg2yLLjO4E/dPOPQV654Gg0a7127t/DMNxFc2zXmnyNd9Jl4ZAT6fKSO/AzwacdQk+q6HBN4Rt4LnxXP4gR/EHizUC0yxQSZi8y3m4CgcKwRgdvfGK8z+PHwx1KDwVpfheLxq8upW8dxcSmRQAluzqyxljxkH/61e0eIfHtj8P8Aw4mteGvD9zq8Msl79p1JlOVkCgvuU5JHXgYHyHkV4rrus6h4q8MK2u6PLp2o6W15KLyyy5lgkjBQlWzzlk2jn0GMU2l1CLuV/GPjC+g8dWngT4YqtrBDZ2EviDXb6PcuSudpOOCoGSOnBr0bxZ8c/D9v4h0zS9abVbRdyWMirabGu2Ub43kccRxkYIU5bBGcZrsPgj4di8M6f4j8RaxLGjavJBcyJq6hWhsbaBVcRqB3YNn3POa27jxjpmqmLxPLpNoXvlk+yLd24kaOEAHcFH8TjksenA707W1BSbdjzz4WeDbTxTLqeveI9TUadcs4l0wt5nnyDGI1HXylBUEdCR9ayvirr3hSOKbTNFj03VEeH7G32Z9qW7pxucqDt25OTnHate28Uz+KdINjrOjX1lDcTs1jpOgWvlCYB8/vn6rkZ4yMDJp37Rd6fBfwg1jT/CUWkaZqtzcRDWRY2wnWEOQfKAA4IUAnuevepWq7Dfu76nF6n8Pk8AT+GNf0+8EnjvxAy7NMtgTDsx+9eUZ6BcHA6nAFc14f8Jy3njXxbrOrtND4miURw2V1KskEUJfYzqxORuwQFPc4qv8AAnRNN1jxLc3ninxJO+p6LG8FpOYXleSaV9oK/wBzquBjgc571Y1H4OaX4X1bWX8Qa+0BfUpLBLWC4JmmiVgflHLEtI2SeijPNQk7Jl9bGBonxav9a+IEelHQ54tc1W4W3treJWmSLB2uyRZ2MWUZIOQOor6Q0HWNLufhNbWjTXVje6bJfW6NbW+1lgaRhl14wSCAO3Bo0HTfhN+zO11rUt0t5rsUStLMtuZpSZASEikxjBxjg5659K8w+L/jbwtqWn6V480e/wBS0y8Wdrb+xYxPKssDt+9eRMZJLNgE4H4VaXKmZ3cnsZ99oWk/BT4Yr4r8Zast1Fb3BGjW9yMublmxHkLznknb0wMnrXSfAbxB4y8T6nHL4nhi0nSb+MvtmiAkaH1JHZjjHYgYq3rn7KWs/GG08Nf2tqkcGiW0KXPmPt/ebmDAN/t4PYYXGM81Q13xTbW3j3xnZ2upXusyeb/ZsCRxjcPIjVBDEAeRgvk4wCc5zStZJjTu2kXvH3jjR9C+HWqW/hWAanaSmQPPYRfemMhXDlugyMgjsDXnHwf8EWdx8NPE2s+NbSSe5tkVLCW2lYtNGcvIhT2woyM8HiuJs/CmreNPiu/gPR5Vs9E0CT7ddyJdBnkkkT5IGOQNsZfluetepw61F8PNbtbO71fTfEVt4ZgeSeyjuT5dtclgNjBRh2AwOvHNRe25bs9jy/4h+MH0W4aTT5IY5JdNhs0so22g+aRlyeueQgGP4eaGg1H4ZW114n13xPbag9kIrRkjiMc4hZAcZP8ArBk4yK6Pxzo1lrXh6a9TToX8Vy3JZ/KyfslgkhkaU44IAIw3fpXJXi6d4Y8SeM5vEN6+uWHk7NOt7bEkNzJJGm3YD90YZSRVWuTe2rMvVPi0vhfwfomt6Bo8lvC1zPawWNtK0Ztg/wAwklGcncCSD9K6qH44+IrbQF1nRbufULy5t/KvYNTuUj2uAAFaPOWBB4arHjXQvC0troNxpmnaxd3L2UU97riMDBpz7OYto+9gEDnPWuU1a20vwz4V1jw2mnWfie/07SRcXOouCGGWDBA/UyAEbhnjFKxPMzmvDA8cQ/EbxFfaRKiajbWf2d4oJ9iOzYKllPXIO0n2r2nV9LsPhtommeKIY/M8VBFSNkOAjHlnZewJyuK5T4SeMPCHhG8ttd1e7OpGJ/MvGmhyzTS4226HHIX0PTFHjTxfb+MdU1oaJGW1G/vVkkSSQeYYVPAt17hO9F2loUkeiWnhi38S3es+LIYptP1C5Ed5cRxjPzIgOCeMFuefUV4f4W8P6vqninW9es7y+mmiaK6jmni5kiLnJI7EA4P0roPif8cfE0dro3wxgnMc4uVtr+9t7b/SZ42XIAIHTnkV1vhXxzpHg3wfrWn30V1p1zFbeS9zOhQg7uCM/e+ntS0E9zy20+Mmp658Utd8DPZWo0x2m3XltCwLEAhS59M81Q8LTaVf/EDS7RtVn0aLRI5FuhGeLg55VCfYVpeN9Ke31vwV4t0a7+x3GsWxE9xYRhVnZc/eQ9Scc1zum+DPD3xO8R69qovJLW7tLBt0YLRrJKzffAPCH8admxJ9T1j4Oy/D7w94sXXW0u6m1ttRa98+6kI/dZ+9tHfApPGemarLrw1vSZ5bS28Rai8US7z+/VjkAEDoSRmuS8LSXFr4iF5bfJplhDDbySnDO8RG2QhgCOvrW34+8ePpmg+HodEvoLLT0mljOoXtwFIGcHyepzjjIGOetK3RjcrI6fxz4f0D4XDw54DtEWXxFfzLqWpNw7Rg8CAPngdyT6V8rftT6ZF8OPFepXGnTTTR6tG8q3EMnzx7nxLtz0OAcf73HWvXtW+KelXt5qHijU9JtEvSqQNfLcM0kkKIQr5/vNtAxjvXkvxAEXxP0fSba4WSPUraGVGFqRIXSZS6eZnj5doraG5zzvueUaJ8LdF8fQ6Nc+Hjqd3p9vGY9RLPEjWXVmlYE8AZB4yDg0vxW03w1qPiXTPEL+JoJJL6FYtTWGF2DzR4QyqQOPMUB+R97d1FeQa6x0zW7iK0M1sIG8sZbDcfStbRPiHeadaNZXdjp+sWDqVeG9twWIJ7SLhg3oc8V2W6o4y9bw6j4J1xLrSLyK8hi23FvqNr8y7c8NyMqwPBGODmvsjwb4o8TfFz4Vy6TYeLZNM8X6nPFevvURpIFV1MRkUAq5BD55GDjsa+PPhtqsFrrF1aSIsltfxG3WJgW272HHtgd/avoT9mXx3PpvjxdK0DT49avbfVXiFtcJ5kk1nsdG2Lxll6/TP0rKRtHazLWlaP4h1D/hI9J1WQjVdKt7dIbxphIluqSBWYNn0P69K+oLDR7H4izDTNGtYbbxRa2EVuNbvJvLkuiFBZwjcL3xwT+Nee+I/hIkHi/XtUSCL+ypLZ59e021cpM7cNG0QOOT8hJGQPmz2rH0iXxF8QdesL77Xp/h7S5PLa31Jn2pDCsgAjxnJbdgYHUnmpQ7p7nt9hcXmnxNpCwztp1ggS51O+Ys9xKzqh3Nzx94gH2qXTba20LSdTaa9sLu/USOBJ8ssyq+AqHGQoHylh1OMVzY+LOl6Bf+N82ry+DvDkCxXcssjb7i7LhSBzhiT90+2e1cHpGtWnjjUJdaiu7hZSIlBlVcRxhiQFx1ABxjg8U3oStdz3Cx0vRNdt5YLqzhsrdmRIgJtocEbgoU9ff611FhY2JewtYbY7LJf3V11KkjHlsB6dc9q8q0rT9T06K0uHt4rm6njLpNklYW37g57EAD+ldb4e8W2emQXOu3VvcizyyGGBWBnlbkspI6HPTtimhu3Q9LhvJ9P1iOW1dbJ5YxbyPN/y1A7jPQdORyaZ4x8Xw2GnzpFqEN1fuF+0T2ce3L9gCB+lef6j8SNFgv5I3hOmI1uk0h1CUuyqwyApB7e1Y2ufF/wbpGnWsram+n20khDNY2ZLTE/x+YehobRNjbbxjq12I4fs8wsGw32qXloh0Y7jxweoPrxXBfEG60zVYHM988jbmctcRcyn3A6KBxxWBqnxZtvEV7PY239pvoucKIYkQn33biWauW1jxBpWiah5y6DrGqBPmE7XQOM/wsm04+hrNu+haVylNqVvG6hYLWOPOWmkiBRR6r1z+NaGk/FDRtKlWWC6SeJ8o0jRgFyRjCqOlYh8G3vxCf7R4TnvLaMMTJpF1AFdB6LJ90qPcisq8+EmirA9pBrRk1aKTN41mC6I/QRg9sc5/nWdmi9Opr+KvjFFoWmGVNYZ5vvRW8MYLtg9DxwBXzv4s+LviXxDOBb39xGHJbLlVPU54xnFep6r8AL+d5bp760eBCAiSybNo+tUNS+G1lpJjD3FnfXZAAS2UyACnZ9S04rY8e0nVtY1G4Km+nuGiHUEkL27dK9Z0OOfxD8N9Zs9WFreSWV3b3MTuvluA4aNsOAMnOzk+lNvpU8GW4jurnTbW2kzmOOA+c59Dt5H/wBes211xT4I8WybzPvtYfKjLYVSbhMZB55Gfyp3saPVaGHrlvq2kTkS2z+Q0SgC5IfgccMOB9Qa1/AXif8A4Ri+g+xBZrDzFefT2lMiOQwJdTncrD1XmuBm13UJY0towy23aPeSq/TPaooLopqEYMElqzDO5PukfQUloXZo+tf2kvB3/CceT8QtBtT4jsNUhiTVLOUBp7VymDIcfMQcY3dtvNfK0PhuwhvJYLVJLS4LFVR3YKxz/e6A/WvZPDHxG1/QbfxDEbm3WOFYvsrYypiTHyE9+v1966m31DwX47jd9R8OzQTtGtxcvpF1slcH/looIO9c9VGGHuKZlrE86+G/xM1r4dw6noXiF5bjw7quzz7AYlaLb92VQflOO4HJGea3f2i/EDfD/wCIPgfxL4et4GstcsbXU/tlqu37Q8TeVIhX+EfIMoP72DR4mWPwlAup2fhXSPEGgiUrBqjvLOVz/A+9sxsP9oAema774uanoGu/AH4dvrPhq3N5Z/aJFi0y4e2khhkYFQASwDHh9p6g5qkkTKb0Zzfx28H6P8K/AmpajpFtJNonjbULfUYEHyqiGPeYiewWRnGParf7P/ipPGHwE+Ivgu+1FtFXTrm31HTL+Jyi28m7Zsb1DggYPFdskGgfE79m7wXo/wBu1WBrfVbizsxfRC6dWfBG7bjCjkDI6nNcQPB1v4Zg8TeHNCmttd8Pw2Dq9xbyYknulPmMzj0UoUUZxx15NN+6jN6Nr+u51PwvupPC+iT29/Be6be3Nz9nma1H7q3cqdsiZ+XB74OMk179p8es+EV0vxRNfwPp4shDLA7jbEGlUFjub5lADkYBPNfEfg7WtPv9BsYbPxBqEkRuJ3voSu6NFbH3lYg4UL1H4V9ofD5ovGHwj03TLpvttt9p8u2v7IhmX5BhSG9zxnuMdTTiNtml4T8RwaR4m1uxubLUtS8J6jENRinhzbQeSzbg8JB3Fl64wOfrXZ3cFrqWpR40qQ2sqQ3EOqx3ZVJICdplIxneFO7jvkcVS1j4WS+ENGu5INZE008KRaXtlJIifblQp5HKtgH1ru9S0KK7+Htvdyx3mli5itbG2QgLJZbnXdyM/K4wpB5U55os+oRktD4MiLxyA7QMkc4HPBpyllU8MfkzheMCgR/vdrHK9dnf86buKqBlkQgnDH3r5/Y2bsSqA284XKgHJ6kfWlAIba5+RjnHpQjLjk/MPlAD8HHrTm3jYMfN97J9e3NFgT0uSZ+0KU3BQcKMDr6U5F+ccCE8qcg88VGshJzuRd3GCMk59/rmnq4dWYuN644IyD7Ux30uMb5tisMqMZJbJrWsApdEBDZHLKOAKyFXegPzbV5bI5+lX7WcW6ExnAIxzxiueTdz2MNG0bnW3XjGSCBLCyyigYLxjBJHQf8A6qv6PJeSCJ/JKhiD+8PX61yuj+SIwz4ODlSeua7vwqZby5MjJm2jx8543DHOKpX7m9zX1vW762gW2tYWAbG6QckelZ/hzR9T1K4C7JWyctwfXvXV2s7apcJDaWTIcjBfp9a6C51FtA0144lVJ+Q0rdK6Iq7vcxm76GzDqtt4Q8PtbxODcsOZDztPtWTpvjWKyv8ALujkck56n615jrfiZ4pnaST7RJ0X6j/9dUNIvdSvklkMEcYY4y4IWtVJtqxlJKKse1Wnji58RXDStJi3jY4C/wCNOk8URtKW2ZKkAFT05rgYNYGjaWBJOivnhY+CT7ZrofDksWpx+fcIsEBOMNzgdq2s7+ZhzJbmvN4tRjIyWclzK3XPbtVB2a5gd7pjbRn+DgMw71vv/ZcKYtVjuJehK/1rjPEml6hq9xsGYbfO4FTyfatErbmbbexxvivXJ4oXh0tVjRmwAp5FcfoPhDVdQ1NproBkU7ycY/8A1163D4M0zR0judSuCrEZ2lsfpT7jxZaaXakWFqiw54cj5mPtWiV9ZGEm3sZsHgy71NIpb66Sx09PuRIMMw9fxrZS9fSoBb6bEsUEQ5mlGSa5OTxK0kjX+s3bxW8WcQIOSe1edeJ/iJqevXzwWCukT/KkYPyn0Jq7qOqMrt7nSeMby/8AEFy8VzqEhLNgRxNjIqhL4W8NfDDTzqd+63mr3CggO/3BWTo9i+lI93e3W6WIb5ZycAeqrXmnjHxE3iHWZpV3vGTiOM/MCKm8VrbUVrm14p1+PxdcGQRs0acRrHwBXH6votrBBtUIHP8ADgDNTyavLZQ7pNsZC9EGNtYNzqk15MrRRbjnBB7mmgMHUtNjsrkbIRJnOSTyDnrWJdy3AkGyMxJuznGBiuouke3LS3zJnHEYNcTrl5fX02yFGWIngBuTWi2IY7UdTlkQJCWBHGGPP6VAguJrgeZIEUYJHaqaPc2O0svzL1yM4pXvJlyEDZzyaoqKvodGuoi0jJ8yNgp/hHr2zUf9uyvKFACke9UBFJJAS5yoxnjrmp9O0iW6cCKLjPDMKXkaWsWJb4zKCzZTB3Dtj/GprWRIhGxiyMn+HJrodJ8E3MqkrAZlbHOevtiu10z4d30qKPs5AJwrBcA0rNkuUVoeeLFeSxF4rRwGJIIJrZ0bStWZG/0SXafmBx1HXFe4aB4Ej0yMNewqoU85PX8a76x0rTlhVUMZUAAhRVqBi6nkfNVv4Nv9QkWRoJVDMPlUEkV3fhP4X3W5WkjeSNuSpX8h0r2exs7UPmKKLaCMsRUt/qb2R/cRDe2QEA6n1qlBbsyc2zJ0TQV8Lac1w6JbqASQBjdx7VxWt32oeIbttkkkFmDxHjAYfjzXbapdv9gH20+fMT8qAdPauRvnexQzXTLBF1yeo/CtH26EHFeMLzTtJ08QRRL9pccNjr7mvE9adtVf/SZmQjoAeCK7nxx4stfEGqLb222OBeGmYY6eleY+KNejudQ+yWEYMY+XeOpNRcvY09B1v7OJo0ciKFcZBxg1ymsX1tqCXt60m94QQidSx96va1JDoGipZs4+03IyRH978a8wvJr0XDiAN5WMZHT8aogS3mtGuA9w+yM5Y571Z8Q+LhfxwWdmnlWqxgNt6v8A4VzupxG1Rd7KZG/hXtVCKbY49PrWiXcGa0ly9kC6MYmHAAPNY5YPkt949+tXLuXz0Uls7RjFVYow3LHAH609gESPuePavVvg18L28Xaks08qQQRnLeaO1cL4cso7/VrdeAgYZ3GvqnRL+Hw7otj9g05CzEJNIyAA0m0idWel+D4NBhhSzsLuG0aEBXcJjkd67jTboWyzNrD2+oRR5ESyHJb6elY/g/wBp2r6Kb+K8js5ZPmwRgE+lc9pWlaLYeI7u2u9Ze9uz8sTI3yqxz2oTatcatY7bwn4z8M3utsl1PY6Zbhijxucso+ldp4l+Jcdp4I1O20zVYtV0UMvlSRru2H19/pXhV98LNEvryO3D41W5nCvu481RzgV9PfDT9nnS9U0o6PPpF5Y6fbBZ5pQMM47ge1YO7VjeFk7mR8EtSvPG2m6euhyWtxrFo8mxJSY0cnlcjsDWH8UdN8XyfaZdft30jV/3heGINIDtHDxsueOvvxzXs2heDrG2tdVtfDWl2em6NZx/umdHEs/PIZhyGrcg1G21PxR/wAIvqVxcWNhHapcKs43PPx8w3Dk+2OfWuSS5t2elFWR80fCDTbr4gI+meJtVnSO9tJoobtmPkuy4bDA9GwOR05rpLjWdJ0y61bStFa6vp9OJa3vIpATHEG53qBzySAfSvYZ/C/hHwxqBeHW2l0C8nWWGB4tsls5yvVvvDqtczoXwzvNL1fVbnTLq2udOupLm3sby6jIMe8ZVZWHDJuJG7t0oSJ1PUNV8cIPhP8A2r5djeQxW0ME07zmCYLIMK6yp93nBIPGeO1dj4xnuLDwRb6bDq124WzRZbtJg7mQ7eGbBJJ3A5H49a880T4JTDwtf+E9SgdJHsopmtoJxsVUlGQmfvJkEivRZdPuvDuu6LY6ZpYu/Csls8kEoyzidk+Xe+TwQpB9iK3s9TBzV0W9Uj1WXwslg4nl12KxSeYMoJuHRFz5Z/iJxyOcnPpXzZ4rvL/wV4yvPEfhbRhLa63F/bcCt88OlyrEUlDKMFWGSxBGOQOuK9jm+KuqWkWo/wBr+GNSuCsxuv7PY7zaLuVImjlX7q7gXz2FR+NNA0P4raZr9tb2kVr45S0WFJUkxFPMuCWUjG8I33uORjII6KSuKL5XqfP/AIT1jXPH80JnuY9Zm1Py9Kk1SJC6B8iSGR41xmRPnQZwCuPSul8XaBY+JfjT4R1/wJrv9palBZpeaoo3JDepBKscoyx4YiJs55wODWj8KvhJ4n8C63PFBrOmab4bjVDHcW0aqb2eVFby4lJydjbyCR244r0L9n74SWHhLRbzV4bi01mbVPtVrBM6KPIDbnAX0DHO4ccke9KMU9CpScdTqPjjqV7H8LZ5tCsHkuWEVnBbBQu15ZkUGIYGWUjg46e9cp8H9WXWvinJdaxbm4vtEkuPDdpqMh3SybQsp3/TJXPqTXXeLtEvryHQ/Emm3VreWuj6gNSS180qJrMhRIABwHQ7iM8ZHNUPDGhaV4I8Ta/rVwL37Hf6xJdQz2m4xlrsKPmA53Bjg9hgNWltbszTXLymp471/Qvg34G8SXsWlXE/9m2kt67oUNxcpJMPPKueys4JzgdKwfBOm6UPhDp2r2es3MttFCmsXEoTFzvlyxzg8MUZV44+XNUNP8KaZd32tWmoar/wkOj2/hu5t5JpgXkIaXPIP3iQqEf7SsO9V/hNd6t8TvhbqmmWtvHZaIZP7Pt2RfKaW2jjRfPJPKl2VlCj7u056VPUey0Z28MQm8XXOmW1rH/wjmsWlyzhGO4MET5xnoz+mOi5NY2kX/gnTHh1Kzke8tr+5m/ezoV2+a6hUUekbjH+zuOK0tBmh8B6Nquv6hYKiwSzmFomZn8vy1KrtP3jgdfrWXrsE/ivx74Du7bRVeynhm1CG0l2xxgCFWBbb1w5XOe7L6U730HZJ36GjqGnRW3xUtrq9M9vZWvheWGS0XEkcrGXexJyd3AHUd6861nT9btL2+0TRHXVr3UdKg+221yCPskkzDy4gV/1fABI+navVru9sPGd7bySxfY9Me2X+1bp3WNJWzxaq5IbO9MtjGQMfxVL4I8Zz3GsajFqNtDZG0tv7Q1TU440S35H7uAN1YJHglj/AHfejRsWsY6GNZ6Hf+EdP0Xw5BanW7uS1RoLm6uNkUcxyZZNgGVReWJbJYkAVb8Yazovh3wR4l+xR6aIrGDybe5nhMiPdyZEmcZMj5Ckkc9M15fr+q+Kvin8SbNPD+neVpD2rA6n54ieODcG3bOiht2ecn5hgcV3HiDw43jLwdc+HtH0y1NvYz+U100xjDEfM5jderN3x2pX3saOO1zzf4RNpeg+BPE+uae1wbrXZbeztLq5tciSbb+9MSgfKu4Fst02j0rp9C+DeieMtC0K008xW99Yeaj6peAtcTo0n+kFEz0yAAzdzwBXO6Z8EvFXiPxJZDVXGl6J4ZtFhs9J0w4jE8qgtv2ZyVU5JPduK6fSNf8A+EURrDRrK+j1ZIxokF3dIoHEjO7Mo6PjoCScLk9alLRXG3e/Kcnb/Bjw14lt5r2PxTdxeGdAvWltL0lbpUWJx5schbgsZD8owSB0r5v+JEtrpWojX9Zv9Q1CB76SRLS3RkkvpchUijUE5TJwMdwx4Ar2jxHpF98JfAGl+FdOu9Pjs9Z1CV9UnugWEDglmlHzYxHku2fRa4HwN4w0z4kfFyNPCouW0jSLqeC1DwurJAcBJozgkbwudxHVzipkuiGu9ztPCPxw8TfET4laHoGn28ulaDHDEj2jb447aUL/AKsR4zIST35OM0z40pq9k3iNUtptBsrW5/siKOytFikuY2BYuj4+/I3XbzjvXX6br3iL4a+ItR0v7M+papHIllaSxKrRwNK2XYSbV3FVAUsedxI9a5v4n/C3XPFd94f1jxPPrA0XR8TtPa3JjmZmbBiOSdm/PXvnAxUvXQe2tzhv2ftS8P8Awx8RyxjT5LjWta04aidIP72bYSQitKM85XcwyCPlHNbPhP8AZql0P+1/EPinxKlhFfztfXljNGkTyoWO2OOLrgKQSW5zgd+PRtF+Fei/DzS5p9Ogm1PVtU1XbGkhFnLJCgL71YnIUA4XgDPua8o1z9pXx1rXiK70zwf8PbzwjC8bLNq2oQrfXlyRJhVDuCCSeQq8g8npQl3ByWyOd8D3F9aeKfFmr6fpetvp00a29pZz24W4uUVtsqmNjiNXPODzjmn3HhnxTrWtT6nb+Hray0UJCJbMRh0t9gJ3r/FlV+X/AGiSeleuajeP4a1PQ9X8SWulz3VsI1sZNYcSTzSPyS+3mWTPHzcKFA6ms74g+N/HGp3Ws3uk6ZcaZpVgJJb15nSGXUZgFG1EGSF3YUZOAOMc0vQu1tWcd4e8dz+J/Ej6XD4Sgn0rSrPZFqELeTCg27t20EeY+enGPyrS0Pw3/aHg7UVSzOnazJaXQtLC6VGed5ztaVyuckA5C0/wLp2r/Eoah4le2n8I6jaWqia6s7VNs0YGAiqx4Yc84xxXH/EnXItFg03wT4GupvEPjhUM91rMbeU0AZuEyOHc8jd2APrQrtibVrM8r8V6OreCdP8ABWkQreaRokrzzNbAw37XW4C4lmVuckN8uMjGK9S0v4d6NLoulanq6waBY2tnHbaY0i/v5bnPzSF/7v8A9evO/AWrw+BL7xM3juCeznlDeZcyzCW7bOF2BV6HgY5HFegaN4m1Px34HTVtD0+8udC8OyB4W1O4SJJi38DBudo69T0oRNlY4648E+LNI+JN1qmv6mdPit7j7Zp17DlluVwCNuMnkADJHFWvF3jLwbqdxfaf4r8J6paS6kDcNcRXjPDGwGVbvyeTx61x/h/4weKPib8T7eaZra9vvtTW0EbkJ9jUDhkA4Cnnsa7jxbBcNa+IL+4S1u7jS4ZbiUWfzwvGi7QXHTIOTx609EK5DbeJorL4T21/oNnZ3umaS5di85e4tUGeCrDIY1pfDPw3P4u0OfxpLdQyWEkKi4tUIGVJyExjrjvXJfD/AMXz6lfxR/2VHDZ6hFC0kJgBjLmPYQVP95sHNcDrvxQk8DyeJvB02oS6PdSTxwrJCMQwnGUO0dBQrk3Teheay1j/AITLUvB+gSSzabaymXy4pQuU3byrE+npXYfC3XdOfxhFPrnhS4/svTVmkE95EJRcSjkBWOQox6DpXlXhf4i2fgbxumt6/cxrPLZmG0mdg8CytH/rnUcsSfXpXo3hzxlZ/D/wz4r8QSXAtoZNMZtPMM3mRTlhtOR0bDnI9jV3tYRifFUXPjTw3Z65pOh2Vxa3FxHJc+Vldxd28tAq8HAHOOfzrzT4kXMvw6gls4Yv7L1W5keGCVSzpjAIwexAOM/hXWeDviRF4ak0fSDNby6X4esZdZvXjTIkmlwZFAPXYuFUdiTXEfGC8uvFGoprc/8ApmimeS4tWgUBkhk2/KCOjJnGK1itTCT0sfM19LLc3Uss8hkndiXZjkk10/h258KaZ+78QaVe6mTFv32V2IGViPlXlSMcjJ5rO1nw42k61NZNcRSYf926ZIdTyDn3BqlLHPG10WUIH4O8gEjOePyrq3OY9U+D3xK0jwn4hEsdhZ20QgkTzdShSZVLIVBYhdx5I6Cug8K/GzUvDHi9LnwFZxeFyWQvOsStM8uSWYyHkjqQowADyCea8A6BShw3TpXVeGrq4mlhspbiGxe2WSZGusoCxTC5P48VDgUpWPsz4e/tQN4o+IGl/wDCUSS6u+PKS+u3KSPvPzR5zgqTn0xxX0V4N+ClnN8UNWurgt/wjOnxLcWOgXqfPCVTdngYl5Abcp9sV+cWuaBrniuPSf7Au7G9u9NtFtZbbT7hTJK6PgyheMk7lzj0r7p+Hv7RCWvwql8CWHi+2v8A4s6VaPDa38yK8RLKWFusjf6xlK+X9SPSpSihuTZx/iG0t/ilZax4Zsb/AOxXFs7yLLfJ5CauXZWDjIGGUjaoIwFIHevJPDHxEuPBOv3nhK50SXz7KfyvJuHaArJvxnIHTHORwQK1fC3i/wAR/FueHVZ9Lnu/FWnGSSS2iuSqzIDiSMoeEdTyvryO1ek65ZwaTYwQ+IF8OavdX9wY7W0uLlhdomMvKJtxKhemM4zn6VNupSdj0fwd8UrHxNpEdpYJ/Zkkrm2YqwKZXJALHoeT1A5Ip+sX3ii317Sb2FbXXPCN3II5bzzQUtlBGY2C5GQw3dO/tXmljq2leFnjbRrG+0wxnFpcPOj2bt13HIy3QfeOfwrrvAWpar4h1i8n1SPUbK5c+bJ9jh2xv/DtUDgg5J+lK/QPM4H4m3ek3Uf9vf2VquBPJZShCsyhgSVbsVDDAH0rDstf+xXEdreotpbTwjyraeLzW39VB7AHpXvviTw5PPBPJBfoNQllCXdzpu2RAACNskBwQ3Tp07V5BrUXhvUFiXV9Shkms1KSNcWzQvkHJBx8+ScDJ96lxsEXpY56S/n8SRPbaTbw+D2R9s0eqvtgkPQlJPvE/wCyOKvaVPD4Wne3+z32u3mRuubyU2tl9QQdzj6kCm3dhY6oVvHMWpAHbDLNKJY4h/dBXkAf7QqpdalrAxbXMUGoWsX+rgEysiewTpU7Fp6G7r2r3Xia1aHVfEEFrbLythpCFIvx6ZPuSar22jWzRCH+1jGijPmyN8zA+vr261jLe3m2KE2McOcnATP48VdbV7ZLhIJdOuLmYphnQERqPU0r3H6El34btXfausRyPn5VmmJDD1A9a5jX9Mh024aG3vrsOQeYSoP4ZNauo+FNR8S24k0/U4LFcFszRFCoHOc1wl/8NtM0S5ku9Y160vpuqxLOcufXPbrTt5FR1e5yV3o17Y3k1wNPaS43Hy5r+4RmP+0FzgVWuNPvrXwZcpI8Ut9qt6jsRMuRFCCfyLEf98mrep69p+j3jz7rclxtWIRGT8cn8OlJffEO4nmRbawsnEMYRftNuoHTg/qaWmxtrscTLby24CzwNGT/AHqdYWRnkQrI4Ktnk4wK6hPiPc3kiRzaVpoVuGHlDBqhqSSX12uLa3to2HyNGm0e+DRsaK/UfqP9padrFxPCZBFNECXxuVwQM/hxXS+CNUtfE0kGmoX0vWPM32N5FIUUTDovHADHA9Oa52ymuYgYIXYPbSGRWY7iq8cc+tdVpmljXL+0W0WG21h5o2EEZKCTBByP9oelLyQ3G256F8H9b1LXvH9vocoh0bXWuPJ1LS7qINFfovLLsPG/Gcjo3ak+Jvhy7+J3hC4vdFgfQ/FMGuyrNoU8n7m43KFX7OxwB8q4EbdMYBrq7P4Z/YviDb61NcO91qKTXWkXEj4mG1G8xGPU84wfcUnw08b2/ivT7r+24Db67Yrs8uc7DqJHC4ByPMQjOT6VSfdHPJdja+G+op4G8BeKZboQ2PiU6U9lpemysI2eQN++vih+7tyVVv4j7V5r8NdC1LSb+KTT7+1lv0+eaxZhHJdW+eXUHqRz0PINMuviDF4t8cyXd68Gn+MLZfs0Wo3qCSLUoxwsEpIwuQcA/g1YWoTavp2sRzrasLcFpLcuNr27L9+Er0G3pjuMEcGq30IcdfU6i28I6b4K8Yaxp/2611CdzmGwlHzrHJzsLjvgkY5xX138DJfDPhD4e6dCLSWGOS7mlnE115hHllcseANocrtx3FeB6h4e0HX7G98cpi1S4sESRVODaS7NpK7e3909smvU7Pw9/wAIl+zMmoxRrrdrp1qY2mU+YcTSKV+bqOh4ojcluyuek/E+HxiLsX+h2qyzSSRRyF0JWRiSN208AA4IPT5s16nr2r3S+AtQ0m1hh1bxMbC3m1JDdjySCQfKQjopwfmHQ+1ZXwi8W2v/AAy9F4y1hYW1bQbe4N3cI5PmOkbiNST97O9B9fpXgvg7x7/ZnxD8OXurWUa2Vzo9pHLeQSbY5MqR5Lp0Y5xg9hWj0d2Slry9jw1BlWCMC33+ecn2pW+bByWIGPQflQkgCKuCzcAEjv6U7zMRqCAPUoMmvnTQejHZGTjn5CT0yO/9KaFwAAcjPJzmlkIOfnbAAAAGNx96cAVy3Cg/d4xnijcCWMmTLsAScDb0z9f8aRCAp2thgvPHGaSJfPKjaQCvP4UbAEBOcj0+Un296Coq7QoRUTl888ZGetIsixoqHDKTjvyf6U15mkcIYgrk/KRmtqw06HT08+YCRj0BOdtc1ryPoaekDU8M+GWurmB7htkJ6oDg4z3z/SvUJ9f0zQbFbeAqCoyA+P0968ssNYuiPNQ7bdFOzcefwpIra5vp5JbtgIzz1wSK2i+XZEM9HsfiUsn7uzhMsjqQWHTP9KLrUtR1CFmcmNCCVC8kVk6FHaaXHG21XQjhCuM1LrvjAXOEgIVskHt+Fa8z6sEjOXRzLcFncuzc4HOD3J+tdLofgi8v3QPfiOJTnHr9fSsTR7W41HLSs0SdS2cbq1td8XxaTYPb2zNI6gfJu+9VxtFXZi1c3tT0LQtLnTzZGubpDyS2QDWFd3+oalOIbaeK3tFPyqflP1zWBo4e7ie+vQ5Z2O1Gbgj0rrNK0Vxb/ap3EETDK56gelbw1W39eZzTt0J9IW5spGEMjuzKd7l/lNa11dajChGGYeoBOMVz8GuJa6gzqwmI+UDb1rSm8ata2s00sQjkXopOP0zW6tbczKN5pi+YbrU7kYVcBHJB9c1wus/EOzjuGg0yP7dIvCgLkA/41n+INVt9Wuppb69LJKBtiR+hqPRbawsFd4IlZuxHAH1pczvZaENHM63rms6hIC1tIu7oHGAp9Kn8O6FqLSMDsgQjfJN/dHcCtjVr26vr+KGFQEyM8c07XZzoWkeU8586XmQZyV9qaV7tmEtzn/EMl9rzG0iYw6amAFPAcDqc1zEmn2ejMWZlZhzy3b0qGXxFeXlw8duJVjLEDrjFJZ+HdQ1Fy0quUHZsjNCd9SfJlDUdYiu4m2Rk89duAfTisK4mvpcR20Pls391e/t7V6Ja+DGXYc+Wo65/nWi+g2VlDlxvlAOQWxxVptjPFr7Rrtv3k6OXHPTp+Hes5oTa2j7lV3z0x/KvRPFWrWyoY4cNMDt2155qKPtZnZo++BWiTJMj7OJGYzMqZ5XPIFJa6as02PMUlT0xwaw9a1NoyMPhewA5P1FZEevXcMmUYnH8TYA/KtEiU9T0O9gjhxHuwp+7gd6bba1Jp8hSFGbtkr09xXJ2mp3dwqO5DAnociuq0PSrnUiHeEhFycE8Gluzpikd54X8YT6da/aZYflX7vqfwrah+M96ZSlvCBz1Iz+Arj1gmkjERUEY55wa7Hwp4fhgfzdiNKSGHtimnK9kyJJLdHoXhrxe+rRKL0lSwyO9d9o6xXLsYY3ULjBVSc/59a4jw3NZW7mW5ij3ZO1QMda7mDxnZaekbxoqyt0Ucc+1Wl3OWXY6D+xJ7pyUj8tSeRjirZ8Jvbxrd3UqgIOMkVz9h8RZHTcybE/iCn5jVHWfiM848uQkDsp6YquaO5nZi+IL6x0eWR3dZZGbeFJ6V438SfHSwwsxj8yXGUjHTBrX8SarPqLLMG4yQNvOPSvKtZ026k1Q+ewK9Quc1k5dDSKOWu2g1HfK6MhJ+4PesS30PN+tzMnlQJyOxPpXqV5pMWlaEZmhzKTkLjkmuKHgvxF4tnRIYZI4j7EAD+dNOwm7nEeMLaCW6a8lnbcRhfTHoDXFFXnBEQIQnbuJNe3fE/wlZ+DPCsMLQi41U/e3Y+WvBYxNaRTySuV6lR2Bq1uZmPrUDC7IZs4HY5rK5Bz1qaWQvIXLZY981GcselbAIDzwacT82B0pgWvSfhp8NJ/Gm6OII/mKcEnBU0CbsRfCXwtPq2uRTm3eWJCOBwDz619vC08N6F4Z0+91qLzp4vmjs4F4JHQNXhvgDwjq3w4uHTUIgtpH0Yj71d5d+PLWGCK2S1+2tckBCUyFycZqW1Zgldnq+r/E7RfEHhKOBdKNklugH2S2BDsfqKqeFvDfge70oaxJp9zLqqqzJDC5+U47mvd/hf8ADjwungG2/tG2aTUJuQYYxnJHGc9q5zQ/hrL4F1jUmvIkXS9zE5PE4PRVPapk7ay1NIRctjy/xprlgg8P3LabNp+oKyusgjO0Y7n3719JfBtvHB1iQ3OqzT6VcWK3kDpESHGOcntgdq2dR8C2/iXw+Fn0ezGlXNurWzbS0isehLDt6113wxm1H4a6BBorywTN5YK3RlXaqHoCTngdq5W/eO6MbLQpeJvH2m6Hpzzra41a9hC+fNbmQXO3nAC/c/KvOtM1F714/E8+lR28lrfAmATtvWI5AZc9R1yPUCvQfFfju61vxhYjw+tpJZAeXqFzCiyMZgPnjUjgORjHHNa+pfEXw3PPaeArnRDBBhoDd3TRrExIOSrNwCx3dcYbAqLdTbm6WNjwJJ4b8ReB9SurRrW60+CZn1DTL+MSiLgMePvLkZI6g9q6HUfEenf8IdZJ4d0g3mksuFhRNibc8xk/w5GeTXLeFrfRtElsk/tNJjcQNYy207K0LwAHZCXH3HH8JJIPrzXHT3nhvxN4ptPBei6nc6F9qhItJMgYuIySIp1LAkkcjoT2q09DHlV7y6Hsuiarp3ifUpbzSrtop7uwEcUwcf6IAB8qoRjbnk85yOg6jP8AD9h4o034mahYJMw8KT2P2qBmcyqsxIV1RsZHJ3Y7fjVHwBpEfhnXLu1bVbPTNcuo2AsFw4uQn/LVQSDkFiCOvHNdD8N/F+v699ssvEFhFp9/p1xIs00P/HvcxEt5UkRJyQQASf8AGtY9GzCStfl2PNtT8fz+E9Zh8Pa3ZG50XS4Vtr3WJ4WaJ1UBlSQAEHPynPrXNWeq6sJtX8V6deoZdIK2hjQCWOaGTgSqAM7kDBdwBGCDXtPjLxP4PuLm0stbaRYpbmS1IKssTygZ2S47NgFSeDjrXz58W/EEnw/1W11Lwu81hpVtbzJqFrfRCWHa5BjLBTlA2Sme4xjpWct9Gbx1V2rFnUtNvNQvNH12z1A6zCltJc21tZxGIBo4mCRNvPHzMTupvwG8X6xN8LNfh8SaJfjVYrqbU7azSPYsUca/IAvGBuBXIzzjNa/wv8aaH4i0mUaZazan5lmmoWvn5VJIjL5NxGmDkKWG4fUHpXsPiyG51Twvez+H57X/AISiCPyLRxMInaVlw0bg4GeSQDwSFNEUTKTbs9jK+F+qaB4k0gW9vcQQvqdtI0VnnDRbhtmQrnBOVDEEdcmuC1Xwtrvwr0S/t5NYtJ7IgXctzcbi67HATKk45xnI6fQ14yvgTxl4F/aC0nWtWT+z7bVnlKW0TE+VP5Bm2tscgco2McE5r6avfAel/E7wnYxS3dxGzaWJVVfkKmTbMgyRnjcQR6VS95WFpGWj0NHSvAfh7xJ4f1K9j1FLxb2yFst5E+yONFw2QB6OM5PY1dlv0k+Humx+GZ7HRbu8jSW1XUYyiPFvUyMIxychiQMdSPXNWvC3hoeHfDWmeHdHi+y2mn21tJIZ/nlmRixeMkjq2zBPvVPxJdw6D4ki8Qma0WKDzLGR5I8tHEsbSeWmOmW2578YqtlYySvI8+0zWv7Y1zxRcaxcX11a6mk9pHciFlggWNEiHlr2eR2xxknaO1d/4R1631PxZaKwewitNOS1trZj8ocgF1BI+bb5eCenAq94d8jVoVg1SP7A8sEV9b2TMA9r94ls44YZBJPfpwK5zwv4ttde8S3STWISDw1dSpPeHjfK+fKAXgE7HLE/7S+tJaWdy3rdWPIvivNY+C/F/hHwZb3jT3lxrMNwILiAzS3D7izTBc8nLAA4IABr3bxfZs3hDX7W4kuNca9nMf2a1Koy42BYs4+73Zu2SK8Ysda1TVfFg8U6lBu8W6xeLb6Bp1nb7ns7NZP3js7DG5kABY8AMa6KX4aa/wCD9B8YPbeJZbUXl5Le3Oo3G54rdZDloohy7Fc8H5QW2k9MVNnqNu6Vyt4c+B+g+HPD2p6Pe+IZbjUtVES6uLTzJGZfNYlAAcjKgJgAfKpOOa19K1GXwJaLoASXRbMxy6lfXLhEWxtwVCoACcSuuEAz1PAzXl2o+Pbj4R6vaeDfh0mp69ruu30NtHq19H56xgD9/Jz6dPm4UV6ZafCG58YC7gv77UtNk823k1G8fk6xcwjkxoTkQox4bgscngYJhJvoaN23egyb4m6RY+Ery3sb+LwncXF01xcEnZOiP93czZYuxIAwM4GeBWfc6PD8NbjQtAnu5LizuLpZxvlJuNQuWIeTdk5VApBAzksoz6HCv/h3a6T4l0qyvbXTLzU4bm4v7nUtcl3eeRtEfzJkRjJXgbmJOOBmtf45+C9V8UXdrqt7a2SR6Ve2sUVzBIYfPKqXuJWzwsSE4BznIOe1CTYaK1up88/FLU/H9taeLNYOi3F4txpz2fh+wngAaRry8JdzETlsbcZ6FRnpXon7PHwt8QeAb/SrHVgNL1WBRea7NBh5Zt+SBKRkKqgEBVxkkY+6a9p8HeCHktH1eXVINZ17VkDzXt4DKltApbBVc8fKFVfTJPc1s3K3jRz3N9oSR6Nqqi1ZIHWO5nVhsDSy53fdyeMEL0OcinbqK/S55A3xU8O/DjR9R1+wOleIh/aAtNK0PTpA5iwp8vCnLFgfMkduuT1ziti28P6t8QZh/bv2jw/pk15Hrm+e33m4k/5ZxjawxGCc4cDjrzk1XXxF8OvhJqd/omleG49E1dkaIvokZmurBHBILsyt+9bI+XqAR0qp4MgvPD//AAkOvWHiu7u2SL7T/Y2yOSe6PIEbuwI+Tj5Fy25jnFDfQfS9jz3TNb8Xa74qvI4PFMWoWk14tpe39yQ0srIcu9ogGY0CnaR04z2rl/jpruozax4D8MWms3L287Tu19BfnECklnclFwDuO3rkha2vhJ4C1b4veItU8c3v2rwxFbyI9tpOm26r9qfay9Q2R0y3Y7jWr4/+Ddx4f1T+3JJ5rq/0+BbkWDW0DW8OxXfeyMQWPJyoHpyazv5Gh4j8OdE0q51LVL+fW5tQuNPtN0NznYhdZGBWKSTjccAZGPXNelaX+0Z4V+HVteaFr/hnVb22uYYlhufM8yeB5ZN2JFIIbaw3bs/hXSfD+4tPFun6VeeH5ktNavI2tRdaloyW0Ln76pEuP9Xkkn1wM1a+LfwtMfhK5i0K4n8S+KbaWKGZLKyTN3KN2dhwB99s88AA00uonpoaOoaxp+ofCybTvD2hwtc6iZVin0WVhJdTHsc8MemW6KDxXjvg34Zah4Vjk1s6C2t3lrEbMWsaMAkwUFtzj+FCxG7vg16H8NPCHi74YaXb/wDCVWP/AAiekpZi1OnW06vdXDMSzM0vRGkYbeoA49K6P4ifGLxF8LrDwnapaWFppV7byXF/ZQxGQFWbCx84ZiqYCnOCQT0FHqJ90cZ4W8SaR4z8NX0OtaVoUMNu728Gm2lmJ2eQnAMnIJbOMZbHvXmPib4JeMbCC8uJNNvriJTmGytD5qqW/wBXujRyv4DhcV6P8HfjL4IudZ1SKy8Bpo3h4sbt57q5BkvHB48sY7njGcLjNc/4I/aVurL4h3Efhzw9e3M13eCSINNhI2ckfvHI4QDnAFLSyuDV3oeXaT8PPEnh3xXq2qPoN3mK1Au0WDZglfliUAZDY53Vy3hs6rqmralZW7DwtpFxGYbi1vbgq8qkncwz1z/dr6S+JXxN1M65qNy2pypNp0LC/ez/AOWzyZ2BgOSqnHYV8j3HjdNS8Q2+o+IbC3165lz5ktkzW62qsSMtnhvzzS66C23O6i8V+INN8T2NhNFa2/h+xVI5VjcNI2xuDgcnGB0rw344+D9UPxK1nV7y2kstLv71LzzrmQYdCOCpbDY/2cZFekeDNM1PQ7mXWJrMwaLcySeVIHzLaOVO0kHkjIFed/FHxJDrnhe11PxjJJf+KbyX/R5GbDJbLgFmX1JXjFXG6kRPVHEeJ9M0465ZPrklwthPCodoiG2HOF2k+gx+ddFe6tputaUNKNrqBstMlRo4o8cp/CAP4t/pWRb6VF8SrxodMlnbTxGJmgnjyyMByFI5I45rsvC3gPxPpGk3kx1OG2sxCssZLh3TaCQBjJXjJGehrZ7GKep5vr39qWMWo3NvfQyXl0DaXdrsMc0SM2QHU8ZwAOPSr/wtvNSjvrLTr6ZZ7K+Sa1+zyNkRyr86HHYkgAGp/hZpMfjT4uWOnaldiVNYlMb3TH5mf+BsnuSMZ966vQfD66V8TNP32P8AZKWmqRRXJmPySS7iQVHuoq0RLZHDfE3wpH4V8Y3DzyhXmtw4UHIhkeP5U/Dpn1FeUXOmXsW2SSCZg54kKkhvcGvSviNqs/j/AF7xA/k7bu3uHuodhwnl5IZR68YI+ho8O3J0/wAORxfaba88qM3L27QiSQknhUJxg4HOM1onbcxOCsrOBQbbUEazuHw8MzZx/usPQ9j278V2Oqa7PpOlWujeINKj1Czhcql06gXcIPICyf3CpB2nIPqK6K+1j4c+NAReaLd6Rdqqqj2qks7HrnBx6djUFx4Zj8I6Xaahaa7a62ZZvISxuI1lUjHCtyVII+UqcY7HNNsDk9Cku/Dh1T+yyZ7O+tHiGoRg5jVvug/3DuAB7+lc9pV7daPqMF8I5R5Y4fkduMHt2Ne4eCtB8CeJL+W3hvLzwRd3Sm21XS71Wnsgp/jRvvpg7WG7dgjriuZl+EHinwV4ul024WG9SC6Fo01nItzbukqkh8A5CleeR0+lO+uokdR4S8Y61b3/AIc1H7QtvJrrn7ZOW8tbgRt8zPjl3Pv35xmvZLLxfYfE3WNQs5LrTGttLiW3hljiBltrdiBKqEDPLMTk56mvN/Bvw1k8W/D3WfB6XS2mu6XcvdaZO+VFrPj9/bMxH3HTDA9iPrXA+BdN8X+BZJZNIs7fU0WXdd3FhOskwjA2suM5C8nOVrKxpc+n4NPtrTUZdAnjutMmvo/Mhe7Qz2V3j7skYwQwx1AII7jiujtPBWr+CvJube/1TylBk/4l18psouMHIkBbj+7/AIUvwk+K+i67pVn4D8aT295FcW/m2Gq3Mflzox4/dkEEEDrjt2ro/FVteeC9AuodFvrbVVhbz7aSUCaCfjaYXcngng84IppdQ2PA/HPxN1vwx4nudSsNTt9SdlInhkcOrNjlhjof69K4DVPjtLqJLXdultO4CPHKnmo3qcsdw/Otn4syaR4mVJ73SU8HX3MUq2fMe8cusqLhgehDDIIxXz74v0C50XUWja7jvIGAeK4hcssikZBHfp61na+5oj2nRPi/b21yWeyt4ox0azPl5/DpXRw/FrSVUzRRRozH5tyKcj1zmvlaOKSXgk47c1o2kHlN85IUD5gO4pOCWtzRJy6H1CvxWiErSR3cMcJAG4xHPTtVSX44QafGqQhbmTBG+Tdj868Bk1C4kSMI+1RyCKsJcBkyWbdt4yKmxpyLqenav8Y9V1lSN26MZwsXCD/GuB1XxRNqMsjNhpiOrdvbFUYJ2ifAY4I5QcDP1qW8tvPjaWMFQDyAOaGaKKtoLbvI7hpVMznGC/b8KmuYr27mj2S7Af4QOCKZbs9sqkrlG75yRTpIp7m5ia3Qhc/6w0t2UaNtoYSHN3IVPQMCOTVu3mlh2w+Ykqbvulc7fr7+9U7rTHYoZbgsFPRWwAcVYtH8sZtpV80ANJvG4H6UW6Ab8mjXC2Pn20yqij96TyV7HnuK7HwJIfNS4gY3dzbozi4dMDG04Ix/EDjmsGy1eBbIwbmmhuY1kVinyI3IKk/pVXSr97fxHbxW88w80+UkcI6g8BceuaVtRbqyPor4lTtofw4+Hd3eZgvYtGukjllZlkLzTlc++Ap57V5XqWmafqLabrsc9zZarMHWUoN0bz8gM+OVBGMn1wfWvTvjFruqT+CPDUti1tqo8ORjSL2WVxIqyD5t20/7TFfwryeLx0l4bfcqzbv3UkckAjBbOfkIwap73ZCvq13LPjbw8/jHSH1u1hSK8slT+0BasSJF2gCYcc4PBA+tdv8ADOyt/H/hODTdXEjI640/UpkKywyL0Dn+JSOOfYUvhrXLXwVqlnfXPk7r3KXOkSSEu6n7xfsq4OQOtL4Z+INvrfjO60LUFgFyXktLX7MCkUbDOzcvcEYH60KyMZNvSx23hvUJPh/4xTwl4mhuV0vVljS4mjUSrCx4V0yOVGRuU5zXtelaTc+GtE8T29pCdSj1W6WaO0BxbXEEA/hXs2WHBA5GK8o8DPL4x8KyyXryX9zZwOpWNN0kU4UhG5xycfmOa9l8OXkut/Ds3ZR0urePE7RDEqXasGSUcHbkRkMOmcE+taLQye12d98BLLTvij8NfiB4bube1FndeU32dflMjjLliOQPmVRgDtXzx4l0O68Vazp0VlfT6Xai4bzPtVrtNuqDaApUbMABQCcdfWvQdCNz4P17WLbwrN9jvPEFvFq9tCxwk/l7XKI3RWzvBGcEge9c7Br2mazr1y2q317HepcM8+m3LbYmxgSMsnZjnODkZ7inK1rBduV0eFt85DHLgHjHHboadyTwwDHsOOKj5RtgUrnn5R1x1pytu+YFmJXPPpXzxqPjAVSqsMhvu9zU24IgYr83UZNQrhRhkye3r+VPJwPuMeBn/PajYCQO5Ocb2HJA6DNNJZ5CX2k44/2aUtlQN2442DFTqMD94AFHAxz+dTJ2RtSjzSQiJ5QViCWXjOM0sSXeq3ACBpAvRQMZ+tX7XT3unXeSkWc7c9a1IdTtdKjMcGGOc4x/WuZLm1Z9C1aKSLGmW39mwsLgbnYHbGp6expnnJJcuzFlVONueCKz7vV3mlLSINpzlEPQf41kXmpXRViMpzgkDOK3i0YyukbupeJ1RRFCcRqPmPc+w9KsaChumFxKCkMfO3uaxNN01biRZbo8Yzle9ad9fm8YWdqCIyRuY9KtJLVmTk5aF7XPGkqyC1sV2segUHI/GoNA0bU9avkiWJyXPzOynA/H861dL0Sz0qzN1MyyODkZHNdv4Y1pNPjilUOi7vvMuBW0VzP3iZXS0Or0/wAF6doumR3OozIqpyAR7V5p4w+JWmC6aOF2eNSVUbuCB7UfE34jR3NqbEXQeQnaDGcD8q8gstGOsSvgkLjAQnJPPetXLXlic7SSOtufiRhXS1hTzcfKM5B/wrl7zWNX1q5dbi5aMkgCNRkAV1/h/wCHVlZE3tzNvB4wTjB9BW9pvhi2nuHuEjOzorY61dm1Zmdzi9O8MxWdus0zkvgY3knBpuo64thH9mttzyHsoB59a7W98I3lzcAeVshB3FnOMCq8XhCGz3lQGlP8K9frmqUW9kZy2Oc0+aWO0ZuTMcEZ/h9xVGPw9fa1PJJM4dN38fJr0XTPC6qnnXPybvup/d96nezhjZnVhHEvBZe9dHKc5zNp4W07R7RnmiUO33gw5HuKbLJBZWrpb/IP771Jd332252lwwU87Bk49K47xlqoRJneVYYVwAueD7e1Gu6J6lufXAEkIOYccs3fnqK868V+P47YT29mrSPyGBycVia/rV3JBN5bNtPQ9OPWuZeZYLbzJUaS4f7vHv601oPchu7+5USTyyDceckc1wusa/c3TusTuQDtOR3rsr7Tr3V4trkxxMcnJx06VY0nwCI4VdUO588Y3GtEJnnNnod/qUyvJnHHBro9M8IgJucqDnAJ616BB4dW1Ty2z5mMnI7fWqN1axQXAJlwo/hxwKpO+pOpDo3guNphIz4RT3FdVc38NjAIIEOQpXcBxn2rlpfGVrYuYlkyo/iPc1RuNfMxAiG5uuFPWkzWOvU7TT7LzJQr3AiMgBJzk4rbvvE1noFutpayeZOQNzKePrXnuhaVq2rTtMHZY1+6o7119p4LPmh5ATNJxhj900a9AbV9TorLxVFb2Q6SzPgk9SD1qxBrcr3DzXDKd7fLEOvPb61WtfBUtkplbmQggBRj8qmsPC97BdmSVW6ZAbkL60JMzbR09nr8iRpGYlYMuARmp2miuhypBxtDE/55rDZL5MqseD09O1Tabb3UcBeVGkYcYqrmT0Ir2RLZTHkM2cg/jVGxtZL258swjIyxc9AO1M1a2vJJz5UDORwvHQ1seFtO1A2rG6h8o8jGfzrNasUpaDfsSNeosm2WJTg7j90Y5IqTUvidoXhKxe1tlM90M7WjXPFYvihFt0ZYGeN2GGyffmuS1HTP7LsfPdAH6lvbtWyk09CLdzz/AOKfiKTV7h5rlXUvll75rxXU47mW2aVlaOEdATyfwr17xnNDrsQY7Y2Q4JNef6zcw26iFm80fdChcZ/GqWgPc4aCKNyS7bAPaoHILkDpVvU8eccR+X/siqBJzWoi3Z24uriOMgkE4ytfW/7OfgltPMV35UlxbDHb7vvmvl3wfp8uo6nGiA7c/MwHSvvL4Z6mPAnhK2tp3R1lXsPmNF7akvXQ7bxnrWiy6QbVbaOeZQeGHzD2q1+zt8PNL8W+Kd4t0+QhmjcDYvPqe9cRqtpJ4s8qSx06WYNJiaeDJAHbNfZHwW8Bf8K58F/2nqdus9pIgOREDInHQ+tZ83NK/Q0Svoh/jbxBaaJqX9l6JAt1dOPKdkwETjGc5x60/wAAeB7czRzeK7yS4sIWM6WkLh4344ycn34968g+JvxA06HV7y/03wzqepyRgvH5MZWGPGA24Dr9K0v2fPFGtfEHxp4g0zX5I7KG8s/9Ehjt932TaoK4Pv3rncuZnYopH0dc/EvR9UnsPD+l6Jd3MMXyfZFHlyrGQdrL6gVuTaVZaZBp1uWiurm7w88OqxZkEPQjaP51meFrGXQ9J0zULWx/tHVIYZELG26svB2yA8Lg9xWUlv4x13xmNWntbRREuZtNm+88a45UdSeoAzjjPNRv6mqsvQyvHfw88O2OtafqHgq4m0K9juFa8tdKuEEVwOxkjOd2COuM80yLUPBXxB0XxlB4l8L3xk0ZomuPNZWlnz8wZQcYIJBb65zXXWngW68QX+pvpd81strOBEt5bgrESmd0MoGWGfXPpXeeHtIeLTYdTaW3N+QDczaZa7ftJBw3DcnOP04qoxd7kTmkrI8gsPgraz3Go6K+h6zplr5n2rTNYjuVcJHtXKnB3BwMja2Qe1eh+G/C+k+Grx7rTrjT7S3jCJcyXUStPJMozlx8pRsZ4/HkVDq9lfR+OtL8Wac+rXVhsezvtOmd9lvnHziE/XkgHGAelT6vb2suma7e6Rb2SPdhhPDOuVu5EHBVh14GMdeAeO9WSem5m25WuZvxFvNM8Q6bNq+l2X2vW9JMd9avgqzhWGJYyPvAdCD1Bwe1ZPwd+NrfFjw/cjWNNtdOvLWQxXUDApE8ZJC+W7Hh8FSAevPTqOo8JaBYeFtKn0qG7uL6xuozcCyYmaa3L8uEYciPJGP7px2NQ6J4TTUNSFzHcNOksXl3dtexKuNpJhnCqu0zKQoY9x+GWrh7tij4k8DWFncwW8k8rWeoALYzkK8kM64KRbWBDgr5jAnldhHeoYo/DHhhdQ1LUkN9HeyJpmsi5thIZWGdhdRwQGyBgYAY+1R+PrLWD8Op4bNzqeo2k73MF3brgRTBvMWVD/DjLLjoQa4/4K+P/DXxntNSsroN/wAJW0Dyyq+Ywx3bAdo6EMQenGfaobd/dLt7vvM5Px34XutLvJdf0Ax+GNCe5t7FhBLujtlV8BQv8AbOSRwCBnrXsmoaJe+GPHQ1Wx063vdEv4zLrlx5yu9tLGo2SIhBy4btjnPtXlNv4e125+Hms6HrP+nRvqw0y8muQUAEbAKZB1KSYGCOMnrnFWX0Txf4S1eVI7+M3N7Lb2lvaSSeYLmAsSyq/Tft4z1OCOtCfLuNpPZm98ZfH+j6f4c1DU9KuV1DXtOtQRqEP3pMyAYzjhk3k4/hyRntWX+zT4r1T4sfCqLU/EU8lpqmkXkrwl2wGiCbQue3K9/Sue8R+FbHTtKs9JjeS2t7C+W9u9LQktd2nmN5q726lGHTt06EVq3OoaJpFxarBqfkeENW1WPVdkaYllV1EQiI7KpO4++aFvditpZHtPgzx3c+K9ShaO0iWOeKTz5YZQfsaLs8oP1y7sz4X0Ga5vXtM1TwvdXunwah/bV3chbuG3vFztlkYplsAfKcMPqR61a+H58P+DviD4j8MWsbvvjgvPOk+7JLEi5Vf7zAYbjp07VNqniC0v8AxP4a19rOaO4lvn0tbeWTAVfmMcpUcnlwcdtwPYVrJaK+5EW1K6Wh1uo6ZZ6PJrHiN2nlvbm0W3kiR9wGM7VReg5JP4k1hWDaB8N/CkFrFHNLey276q28GWa8nOGZnbqzFjnGeAnGAoqfwpcX/hm6lsNcn/tTULjdqF1fABYoAzeWkMYx0GP1J71LpfiC8l1jVLWe1X7NpEiQQM6BXmaRQEIHZQpbnvQ2QkzEPjOS5mWGzDRjT4IbvU9QIVEiBzttwSOSMBio55HrXFWPjfxB4w1KytLG3SxhdbndCGY2qyGTh7hupYoCwB45zin/ABr+KHhjwrpniXwu9pLqOoalZSgw2k4y8mPl4HO4twT/ALIrhNI8O/EHw34l0XQ4bwWGna7DE9wiRGQK0oYPK+RgFVBwpI+6O5rJ66I3iktWj1C90s+IPEEviKDXre3tDZHTLJoLQLJc3e4nz1A+8oOSBzkJ6V2ng+WHwhoJGs+JUukghWWRpZQD8ygM7DqSzZOBwCcDNcB4p+Fmo6jrdpNaaiLjSLW3+yixhLxAThSXDbRnbwSTnIJIpL7wRNBrFnrupix0Twrb262qKlwxC4UBZCuMu5diFHPQZ60o8yY3ytWNPU/DunxSPdXn2WWa4DyaZIsJMFpHtAE5T7ztuYkDHJIx61neOSuradp3gOwkFx4etdOW91S7SPzp5ISQIYvmON8jqzt/ugd60vH+kXWq6qYNGBt7KLSE0+71NpPKWK3b5jHGeodht5XoAeasHxBpuh6BqNr4ZttEtdWh09WtmuX/AHTLGvyMwHzKoJJBPXJPNW2JXsn2OI8O/FCC0+H/AIi07VtOltbCHEEspRrVgjEhldl+623aoAzksRg4NM1OfR/GVv4S1nUWvNJ061hSZ7GWZo4khjkHljYeSMAgtjLHpwK8z0zxPF490u28GSzahpl9bpJdSalBAFtpLp5CZLhkcbpPRSRjjivXPEHw00vxx4btbXWZJbq7Zl8/WDmK6jWTjMjlehwPlAxyORWd1sjRpr3mtzg/GfxJ0nxrd29hpUt5ZaZrF3LLc22gxol/fhm2pEXPzoZAGyRzgZyK9o8LWfhHwV4Lsre50TS9Bs7e22W9pbI11NDuBypmIJ3EEj1b5jXhjfBGSL4mWuj+GtQsvDVtaM1zb3ySgzSIAEkJckt/FhTgYyR3r1q/0a20DxNpGkrJPrGpSPJJc6hHfLBa23kop2zAg7WIIAAHAJNON90ZycWrM5Hw54u0CKLULqDVItLjtJDciCAb5mIXYnmbsbFUndtAAJrze+n1z4+eMNVXQr3ULZ1uopZbjVgIUurJIypUxAZijbnry3XpXrD6t8J9U8Y2Fhc6O0fiPU33vcadG0kccoYlSzdwT3OQcVm/FnQL34feFfFOq2mo2wtLm1e1k1GArulctkh3GWDBFCZ7k9hStZMd9bG34Xlu4fB7aBBc6bNNosmFESNPFbwqvzKkgwy5HAC/SvHfDBn1nxFLbRa7b+EPDEj5mW6ilgmmZvumMOOQB3Xj8azv2cPH66NPrHiLxF4ilj8PpC+otAhQW8kcn3EJ6g5AUcZyCelely6P4W+Kmo6dpbPqkFxBcrNIsCvKXVgWEStj5UGQCM+uPWlZtaGl7anS/EL7Jq3w9trOxg1zVbOwKpHIDsttRlIO0u3JcdSTnkjn0ryzxL8OtdmjsWv7a0u9duLZneEytK1hGy5TzG6A4yduOgPGK9OstUvfA/xOg8JXumj+x4YxaaRKCFZ3bBknxznAO3JwBx61yuu/GrTNW1G60Kzgtbey1S9ktLx8sZYVTcAwbkySyAc9sYFGxD12Z87/ABY+Klsnh9JdRv7Gw0+0kWSzjW1CMyFeICFGFycMxySB9a+fNN06Bb2PxDo3iGO5022dZrm7nlZI/NI3bRnnaOQOPpX2T/YGn6rDb6HcafpGo6feW8ks9r4tsxIscCk4eHy8EzOQQpB6kYrzz4xaD4F8LeCNV8AeFPC2keHNS+1JPffbLuSa6uGRNyCJBny/l4O6k7dWDutUYlv4zmt/BWlCDWtIkTWIWhu49LtkNxKzscKWcfKSvO4njAryjWY9WF3Dptzol3pfh+wkJu4LlcGREGURWxymTktnkk11R+HmvQ/s4eItfbw/qOga08sa2T3Fszp9mHzOY8D5WIx8x6jpWn4D8TX/AIs+H7eFNY0ud7C0tg015dZfIxkFQeScnp04pXsS05HiWgfGi51rTLjTZkS6stOuybSZk+dlJwI29R059qwv2hrKHUtT0XVoIY7eC0sTOY0QlHYyfMQf7ue3au/8ZeFvAnw30mx0qPRtTttX1Zsxaxq0qxxLyfmSNAdw7cmuA/tPWfENr/wiw057mKOB7RJrW34SLdlmPpzWiet0ZyV1qeUaf441nw1qraulwIZJgRGsWFwD6AV0mifEs6h8RIdd1iUQQt5ccyQlgs0YBU8LxuIOK5rx14C1DSL9Q88N6rFli8g9FA4yO3eor+2s20DT0S3aG5tQQXT/AJayE9P0rpsnqc12tGe7+H/B3grw98ULnVPDuvzFLcLcW+n3FupdCVyoDEjPJGPetD44Xr6Lc2WrXwkECRo7CaPZKs44DRgfxBeMk9q8bRUvX0ya7vDbXiAITGuZPLXnAHfBHeuq8Nxx6xqj6le6nqN7pk8wjFjcxb/PbByVUngdTmosxtrocPay3Opale3u93iuLhFiBGPMLjHOMdeeK6bxb8JdQ0J49OlmgsbyS0aVd7FRlQMLkDjI5/GtkwJZzaZZzQqjX85mVVX5lEf3Mr2GOgrmPit461G68UTXM0r3NjfOjKjdSigBVx2H+NaLyIaOX1yxlMPhm1hkxqojkjnIB3EbsqT6jaxH4VH4Vtbu51q+hs7eaa0t43SSGP5yqjkkKevQn869S8F+C30b4r6DPqVpNqIvrV9RitcEiFHjbbCSer8Yx2GK4HVPEGseCdUd7bUXgvoz591JbRgCOWQ/6rPfCgj86p3ENsdVF1bOdTha5+yApDf27/vkU9Ayn76e3b2r13VLnR7f4R6Dr3ibR7vXb1JmtxNplz5TxqkZ2GRhnOFI4+vIr571fWn1fVJdSt4xaXe3zn8nhQ38RUdh3x9a+gfAGn/2l4f0V9Jum1BMmTVba0jMsRDKNwdTwMjIPoaGuwG34T16xvtRi8R2Wsy2tjd2hurnT7uzPmQorbPNVkZt4GDkEdM1yXjDwZDpfjy3vLLXbPTNRlEd5Z6nazlYLkMD/q5PugjoUbFYPjGxvvDXi1G8MOdM/sKd7OBoLveXQkuhBbg8MQUPFa+p6Ja/FLSLCVmi0HxJaKYru3dDFY3MOSRJz/q2BYjuOetTZIDc8R+HrrUtGLXunTx63bD7UViUFNoHzSwsOeerL7ZBrO8KfEC4ufN0mz8X23k3cLRNaXMrx7mI4+ZgOQR3Oa2PAmm+I/A91EEeO/jjwsUH2tbuPZ/fhkUkL/u8A96f8TNP0uDUv7a0uHRZGvwJJrG+st0UUp4ypHKhj+RqdjRNdTzPV9Uj8WFdF1ed7XV4kNpBdyyb43dWzHlxz/eXJzwRXE+PNLvdHbRRdxmCZrLy3Xdn5kd0P6AV6F4l0vQIrKD+39Gi8M3shbbdaWskkZPHHlscZ78HNZfjHV9P1zwTpVlfPFc6hp7sbXU4TgXFu/Gxx1DIy5GR3IouVc8qS5dfuk9auW8hJHmMQuPzplxpk9jIpZN0b/dkH3WrSs9Os78IS0tq+cZIypNU7Fxb3HvMkaKuOvJPpWtZxCdECjJxjdmmv4cEMaEzocnqeD9cVNGYrXerNvYDI2jisDoTJFhSCUbiWwemOtasMe6XcuY1x90/xVi214eRs+U/xVftWld8DK8Z3Dnigrm6G7Yaalw5eBQs548tz/Kq2oOtmrqEYSZ5X09aq21rKHSaO7fcPmCkVu22q6ZPC0WsREsCVWaMYIPvSsUmYuj6bLqIkuHZBG3QK2M/nVtBZxP5Mf7yQdRHzj61Jc+Gr22tzcae/wBqsGPCxnJAPqOtZGmaDqdhezSyL9lSQZDyPgVNirq50OnzXelJqp8nbaJbbsNyruxwvHb1/CtrwX4lWKWTWNqQXumxNNFEcfPKeE2nt82Gx7VnWmgX58O3H2mVJobm4UCeOTIIUZx+ZpdmjafaeVJOLq5Xk2kAx+bHk96HpoDV9jS+GfiDUNYk1PRL1ZWs9TRvOkZsKj5yJGJ9GqHV/EsPhuKXS7K6R7mLckurBcu7dCsefur/ALXU0xtbl1+wFrbTLYqvKWkYCiUj1Pc+xrjNcuE/tOSC5hmhlHBRxhs+/pU37By33LdnqzTSRxW0klzc27GRUuWOZc9VB65PpXsWlagl74rt9UuLGGxuCFfzRkADaMOfcH+VfPmn3dra6tARBKreaFJ3e/WvexYRSwC3vPNgfyFcu/R89D+QNW9Ec89z6x+Akcuq+KP7RtLq2gt5IUgv4HdfLBBP7xSD8wbPTrnNdx4j1zVfhv4rtvEXh6yE+j2DGTUNNZctJExCvKx6EkYBPQYHvXyL4I1K68Ka5p1zp+o20Vnbyq5sXbBlPck+uM/Svrzwt4ij1G11fQdTukN1a3JvtO2ECWW1kwwRwfvphjznjirjLmRhKLWqNf4kfD6L+w9I8ReGb6WTw9PC1/ZWscmCkUhDPEj9QI25+hxXjPiPRLqP4jx6gjJLNKrG6hTDRyluCV9DwOea9k0DxPc+EvCU+jwRyXNrpN2b+AQJu3W7OBcW7jqmFYEY9DWn8Vvh54c1TxJZajpt/Po8892YIJAoktZhMMqHHVSGyBjtg1UtdUSlbRHx6pkVU3cDrkHvSICY1VeinvTXYZG/5QRuJ7e1SpHnGVPIyAeh+lfP+RqPIBCsM4PJ/vA07cw5L45AGP8APNNAZVO3rnJI9KFJ3gKQvB46flQBPmQs5zj5sEoM4q1vPUgBW4DHk1QUCOAP91lPY5zV22iXZ5zctnJIrKppE7sJG8y3dz3DRLHGh5XnB5FUITFECZFDP3y3FTTzr5ZcjaPqarRbZI2OR5h9Bzx3rnjdvU92orGg5MrLuiVSwyu3ofY1E1sMbW+TuAB+tS2kiyLlxuUYYqRj0x/OpJVQEuFZGX1roirHK3cp/vDwisqe3AP0rorORLaFWVdz4wxx0496zEWIRksQM8cnnHrVA6i8JO1t6Dp1OcVo11I2OyuNWgFuqzMd/BIzzWVqXj2MzeTESm0f3vlrgtS8QOzyOAVYDuP0rI0+W51i6njibOMZbHA71rFPoYymVtY1mW+1ifySZnMhxjpmuz8HRSx2bGZtpPdR82e9c9ZaPb6W0r3Hy/MTlwDuFdH4d1WbVJBZafHnHAAAAGatJIyk76npHgvQbrxHeqJ3cWuABk9Rn9K9Tm0uHS7NRHCuxBySce1c/pKx+DdBjuLlgJSMFR1Y4plprd14hZZDGUgXAAfP4V1x93Tqc7NO5tnuNzjbEAMDdydvY4rBi0+KKctLN5khO5QD3q9faXqXiKUxxq6xJ1WM/wBadY+A20qF5Ly4AAHRmO78601k9EZtpHO65c3zFVTAOQxJ6elYOu3NxHaBVHb5toyB9K0td8QzT6itnZx7rePhnXpXJeKPEaRK9vGN0rLtVfSi6u3cyZzmr+J10eD7PbhpJyDk9QTXFXEVxqE0k93JIABgR9vWutsPA17q6vIyKo5JY9Sa2tP8Hx2rPFtM0mQCRyoqb9XsB5q3h2ea2dwgVX4Afmn6d4RgRFa4Uu6ngk4H5V3urWEsZWMrk44APvx0p/8AZUVnCXuCiuzAkH+EVa1YtjkLXwxHclpZUURx5wT3/DvVbUr2C3mWG3AQDuBjFaPiLX4rOLyYyGwOGXjNcHqevkl0jBU9Q/U1asibFfW/ETRZiQb3YkE56Vw2s6i6Aq0zbiS3ymt37DcXu+RXZWYkk46/Wsq+8BahdybhwHGTjnFaJOxDdjimE13dq8amX2616p8PfA1/4hvIzLGsMQH3s4GKTQvhlqFnGpNuFK/eLcZB9K9v+H3gvUobcMI9qZzk1aV9COZrY1tF8DmzsFt7ZQqnktgV0emeCorZmeXDAnOT0P4V0Gl6XPbphovnx165Fa8Ggz3LbpVZOeg7VWm5LbZz0mj2sMajaCx4wB0NZV1pL/OsA2liTux+ddrf2Iggy2C3XLDkVg3WoPHH8oJHYqOPpSYlcwbbw/5Q33Kj5RnPWpLq4e2tmigh3P2wvDVYklub1tnmGOM8lWGB+dPluobSJMDLAY3A8Ads+1L0HfuVLeBYLfzbsKpwTtA5OaytQ1JZlMUOQoHReo/Grv2n7XIXZi6r19Ks2On2cjlxgSMeAexpb6IWx59r95Dp8sSNH5k7DjHOTXA+PfFBt4pIZ4yJSuPL/wAK9O13SxHq5mSPeeoXtj2Nec+NNKXULuZ2iBIGMnk0XZUVc8M1g3V3aPIHy7NhVAx+lctdWjaTC9xdvukzxG3WvZtT/snQNK/eKr3JOFX+LNeKeM5f7QuiwBB3dKqO4mjlri4e4kZyOp/KmxwmRsYzVw2TwhTJHgMMjPcVveHtKsriTMrjg5JY8VsiGz034CeDn1q5e2EYbP8AGB0r7G8G/A++1K4062fNyv8Az0B4XPY/hXgv7MHhi81TxvEtjcCCwUHeVGSa+5bnTNd8CacbnS72KG1mTcHkGJBkY6Goe12OKu7EmmWqeBZF0LTfDLX3nMIpbgocE+zdq7z42X+reBvh5Y+XYXR3Lh7KNy4PHUkVxPw0tvGOqTzXepTPqdnbKLiKaFsLnP8AEfatjU9H8UfE3X7fVLKy1O40C2by7mCS7+SQ/wB/ZxjFYSlpY7YR5dTy/wAPeLNG8T6BPaa7f6hoc0aiRJ2yCAfUDr6fjX1j8O/B0GieE9In0S1SaGNfMe+d18yXKkjJ7r7e9edX3hnSrvw7fW97YRSy2gKskEIknCsQFKj27jJxzXtPwj0DTNJ8IQadZ6jBfWSPkKpKvnqVPORhu30rOOrtc1n7utjT0PwfFZzwXOln+yy7+ZNGpbDjrjYeCMnrWzqmgWlxqv29LAyakkBEdwjBScHhc56/XtVy6torO4lv5p5GgVCzRNykeOdwUDOaz38UaZo8tmlzdyhdQJkhmnXCgEjClsDH3hjPPIrdRSVmcrlKT5kLPruh+HTLbzahp+n3shG+BZFBDkcHZ16Y7c1FpkuppqVzLfTbrSRQtstsqrE2RkNljuDkgjHTketcX4ruvC0WsXLa1oq29/AWWLWNStYpQDwVVWJzIuMYHUdOtUR8UvDOopPBPrEt4odY3NtI0ZjU45VQMfKduCCTUufQuNO6O71vzNPsorg3d+lskAzGkPmXGTgAhz0bLcg5HeuXk8R22g3EemX2of2vbhMTQMENykmchgV+8VGMtn0qLUfireaHPKbpWv7Dzjb2yJB5U0jBMlZd/GeRgqADXL/EKLQtD8ET3Nlok+nXuoqWN7ZRhn09iuWdkBO1cDkdDn3qJSW6ZpCLtaSPYtH1C/urVRcWqRO0zIZIGHyLjKMV5/2Qa8y1DXvFPhj4hW+j3dqmvNeBriyv0fypYEbcGQLgK5TAbB6hq5nTfi4PDvhWzNjrdtquq2R8phNE0K3eV4iMechyOVfv0I5rt/h58aLHx1qt/b31jDb3WltF/pMbh0Hm4AzkZQgkAjPenzKSsTbkbdtDa03Sdds9OhOpapFFdxGWVvKgKWs0Z/hZTyhDHPUjB79vEPAngOw+Fuu6t4mS2jFxefaLt43uUaIwCVXcRsCOCw3qTnoa9p+Kkt7o+mQ6uLwQWWmMs0s075QqThgygZPBxj35rhdF8P2+o+GtIey0a3m06WeZLSP70YiLsCSMj5cEjbngGpacXZDi7xTZr+B/Hdn4u1XxmsN5Bqvn4+y2jswifKFo0YEfKSOMjg9RzSa/pHh3UoobjWTJpl9BPbXMVusvy2U+7d5yj+Fc+vcmsM+E00+1uIzNb6ZqenJEmmhMB1j8zBVz1ZcEhT7da2NcudH+K+j6m032f7fp8Yjv4lk/hik3Fge6nOeR7VX5g1bVbHm3xi1U2/xck0XTRPqd14geBYII4SYoyImEsvmdBuBxgdeDUOu/BddK8E+G7tdQuL+DQIBctAcB/tEbkzIw7rwBiuN+Htj4r8O/FO31S+glkgN2kcMEcjSI43Elk/u7V25HHX8K92+KlvqOoa5daNFY3N1B5E11PJDgHDA4wR3ApLa43e6iWtD1a11bwlZatrEqWGqRSrLPPDGC0UsuxWhU/wB1lzx6VqeLtTjs/FvhSLUYRbRX91O8ErN8xZUQqoUDgnbnrn5a5vwYZppf7Jt9EaSwMUE0PnyBWKRsGmLAjruOPWu88R6Np3iC8h1S/R4Bp07zD7RKQkcpUxq2OwC4Y49B70brUXwSsR+Ctb1G10PydYkt5JTcSXEpPVY2cvgg91Byc1WuvFFl4q8O6ve6DKFtU0zyobp4iUEpYrEw7kr1/EVn+JfGtrofg20/tdEutU1LTrmOGSP70iBGKMOPvOoBP5Vz3w68X+HL7QdO8NweYun29jAN86FFEvmB2V29zxgZwFJqrpbhZu7SOS+GfwO8L/Dz4sXmrarM2u+JYtN86OEuZAWLM/mYb7rEcc8cmp9N1P4neMPGmpeILq1MWnRyFdN0qEgIkakIXaT6gsX9MADNdBd6HD4j8Z3GtWdncImp6jDY2VwHCC/jijeRyo/gi4PzclgK9W1zQbHSPDkWmxznT7Z0S3yhPKjc5BOM7Tzk56Z6UuW6dw5rNW3Zznhzw14rlv49YbVIYYZ0kEulRY2x4H7sFu5JA3H3Nc34n+I8Xhz7FpFxPc67f2O5ZZrSHKzXPKuseAcOrtgk/cHua6u28R23h/wFAljfG6vZYlaFrVAxAZ8KgJyF6kDd059K07rxZo/gXRra8voE060WIuoij8xuTgKCOSzNyTzn170NLYLyve1zyzw7Ya3rXw+vtEutSuoC92ZtWvrq2ZVt7cYbyYQRlsABPc5962vCfgPSr5dbvrPS5kuZXUz3d4oM9wAg8tET/VxqByE5xgFutUf+E0v/ABbrU9j4hB0yxlhNz/YrTFJViblRKeu4gfcTkZwetaniG+jtbDZdi6ezt5I3bw/YuINsLAH/AEhsnOepQH7pAx1FZ3NXc8c1Dw0uoeZ4n1O0v4Jnni0yxiDPejeOWll8rAwFztGcd+ldJZ/FrS77wrrOjXeq3gh0+Vs3UcXkRN821AZHJJ+gPv2re1fxf4v0bwPqusaZoljdajc6i82nwGTyES3baDMycFgMYy2c4AA5rjNE0HxL8Tdcs7rWtOMujafKlza2Vm6QWrSJ1JjI6D5jl+eQMc0rWehd09zvL/4aWmq/D3Qr69vV0SWcWrvLbytNd3TB94jR5BuJbjaowM89q5C9svD3iK71nT0NytrBcozWYc+YQjfM0jA43B8jkj7ueRxWL+0dr3xKn1HT9d0azS2t7GMmz0+C3mupTu+XzWIAVBjOMelaGhajo0PgHSXe2Gi68+77Z9vcS3DnaM74GPy7hzgg4A5pvXRaGaWl3qWfBPiHwTd+J18A37yadaaBBHq99cyTvCJJ2+ZYOfm8tVOWJYDIAxg1S8ReHbb4mfEHxEvh7WtWuLGOz26kbNRFavlcRwRICPl2nOWOckZOK86+KnhG01i+8W+Km1KO/e5hFtZ6RYRbHcNIA0kp/ijUYXHQmuoj1Lxnq3hu60BLDTNS0F2iN2+lh7UW0qqHzNMhG5B8oxxkjA4FPfQVurM6P9nzw3oWqaNp7Xy3fhnTo1N7Eqee9xdGQbLZwmS+35Se21ce1eqy6N4h8IaPpWkeDPCEk97qs85OqaVcrEkEWQzSySuMLvwBjqCoUACs7wtpNvb22j+NPFUv9jz2MDR21usbJHeo4bEj7uFJyGO49AuTWzN4r0bUNJfSdIstS8S3WpQTSzyaLeOkNpaKw3pv+6oJHljufmPQU1bqJ36HB+OPgj8UPFdrJ4g8RavALx0QwaZody7SxIgAWPzQAGJOMnB+ZsivHfEt7p+heNdYbUNStb2+sdQ/fvYRrPbrKINsixqpDKFJ2887snvX0Lc6pceH2srfULsaRpeo3CSXDzM7G2s40IEUbLjCkjauMMwDN718n/E+HTdc+MWgWXgXTnj8MWtjeTSatdSGKK8kkLKY8g9SwC85bOM8jNTo9h6p6nR+Gf2pLO+W88jR5rfX7CMW+nFbVGhMYygkBznAwcZH09a8r0yDULjXvD2valpcGmzX0q3VxOrGS6u7pnPO1iTJgY46c16t4a+K3hHwK+jT6p4Zxebw8sdvbxgXOT5Yjct8xYEY52jnIFOPh1/HXiHUL6HTz4csvD1r5zw6g4aGBTITBtfOUcKeQOT0qbFN6o2f2gviJqfh7StOY+K20DT7iRIBol4gZ704+d0h+6iADnOBk8V88S+ILnXbN4FRPC93qEwa2muC+2VSP9cCSSu1cAjpXT/FP4h+GfiFb30Gra3a6j4gsI1C2roZclcv5aSnBU4Bz2yQKi8MXng7xz4Is77xWt1oF+Jgkt4YG8hLd1O1WxzwRk7Rk55pu5NjhfGWi6r4S8A6qNatrfX2aQRR3zSebFAXB2Mp6gNtJB4xxxXLReEdZsPhvF4m8NNc3eoF0huGikLStFJkMAufujHOa7DW7OPxR4quPCPhOa21XQr2CNr5oZyBIyHcj/Mfl9Mdveuvv/CnhjQtWtPC2hzQt4rks55blJrjfbxBhkYwcMy9anbYNWfP9v4YNv8AD21vbnW7W3STUzbzpdL++t1I67epA5GPUiuJ+JHhnRtEupLjRjc3tn5eLd3+UNIOC4XqPXFe3fCbwJpnxO8e6v4dvbi2t9Qt490OBtiuJOQzAn1GOfavL/jX4F1bwnfx3d20bwW6sm23fMSqCQOe5OK2hLWxzzjpdHlOj+I3067Se/hkldUPlnpkH+ddjZeN5D5NssStqd8Q0844+zR9o4/TI6n3pbiDRtc0O0mKZu44z+7iGTsHr71ymh6s2g3DpcxRsZf3kUsnTHp7V073OfY7yTxMs9tbXMJdNQg1FVhmduihdpUH34rlfGuqhG3wktc2N06Idowin7pI+oOBWxZ22keIvCkCRS+RqYvmuVhXkSKBlvpgc0mu+DIrtmuYZfKGo7/KWZsCVQdwcemKFoIsfCvxBPa3Z8Qa9fTPZ6ZvlhlklYyM7jaVUE8jOD9RVb4gePLXUvDNrZw6XYedqE8l5czR5MnHyRj243N9Wrn/ABKy2MWoWM9zEvkwQ2sEUHzKxyrMSfUf1riACjDdng9TVWA7zwto1nr3h+9SAD+1beGX5d2CyleMDvz/ADq94S+J3iz4dW+nafY3E9jpzSM80cKnFyHxuV/7xAHHpXF2l7c6HqkN5aSgyooY7ehHcH1Fd9o/xDsZbOTS7+zaSK4IK3Cn94FPAH+8ucAjHHHIpkHpGrWGieLtHudQ08S28N+DFdpPz5dwhzHKSOgI4z68VH8NLKz18/8ACPasyiMjNvq6SlvIk6YPsemK5nT9P1LwXpbzW8lzqWlyMZFVV8suOihweR1PIyDWePFnmx3N39nSCGMEtb2bbPLcHjjv9ayv0LOyvILv4WeIGsL/AEy5sdJnDrHLuxDc4PzBXHQN6V6Bc+FYdQ8OWut+G5k13TZ4A7QTYW4texAYdQD6+grnvBfj6Xxf4VSy1CGfVbRTLFNYSjeeQCkgPY5Haq3gOO/u9O1KXw9KtiBiCWzBO6J1fIO3o6tyD6UAQams+qwWmnS2kl+0W8mSJSWgLH+NCPnQ4GR+RrlLnwKjSss8Fnoz7dhLSfuSSeCMAlc9ea9p1t9ev44oWlW1DY3va4ZZBjkMw5Ue3vU3h74bIkYaW7tzbTL5hhdgSRnoB3FQtS0zw7QdCtoJLix1a1g1C1jbDm2f50OfvKa6mX4O+Hdxu4dTnjjZf3e8bhntu7CvbE+F2g/Z5ntI0imYAthzt3Y7ZrnpvDdxZLLYGx+wOEzFOSDGy9wfWhprcuMjxXWPAtnOI1W6kN/t27uNsoHpjpXFXOgyafMUYFXPXzCCRXpvjH4WXVwTqWkahGLhB+9hjZtre61xcml61ezDfHJcPCQpDAcD696TOiDT6mdp1uhg2+XulGQ2elWNGui9yYpLd02jCkc/nWpa6BfoHcRB27qD71d05Vsmkee0kBJ570mzXRbFaO7jsboW6xMZCuc7asRNY6jhJWU5J34HccirnnwXl0ZI7aVXxjKrnioLe2tft8vnRkRYxjGMH3NC00C6IbfUbnT7otp1sGdVJBB4z9Klt7y7135L5YZLhjlTKoG0+ntXV6bLpjSRR3drGvHy7n25Hse9M1nwMJ7yO50mOSW3KMWQcsrdunUVL73GpK+xiajJZRWcSeQ4WIMu2N+N54Y/mKwJbiwWfcUUcFt3fPpmtPU9Bns7EGWFtxySVJIznv8ArVW18M3tysXl2yCFiBvfoD1IzWZaZShaxik3lHSLPSEk496661/s7X4YLHVWS4DgLbagEzNEvpIP4h+tZn9kRae8lvOyyzlc/Kf3antg1n3Vle7IoJQiSyfKkicqfQcdKpIiT0OmtPhLcRa7BJPpfmacTmPUrJ/Mgl/4F2+hwRXqtt4UfVoItMnjF1bMwRHZvniI9D3H1rK+F2pa/wCChFFb3bpLOm2S3uk328/orKev19q9G0nSNC8SpcPPPN4S1SQnlCZLOVvQD7yHjpz1qrJnI2zh9V8B3FgkU9zCsscTmKSSADLL/Cw988fhXqGnWUvizQbbWLBfMvNHtTZ3AlyHaHHyFh6D7v5VMPAWrxPCqZ1jT54/LknsXEhRuxI6jHFUNCu1tZVkFxcWtxasVlKghZo8/MHHBORWVrPUtPmXmdZ8KPi3rvgnXoLPULZdT0pUkV4rvDssZB3Av97GMgH1r6I8deE7rxZ4O8RT+EL+S9t72GHU7S1k+S6i5VgyqeHA+YZHoR1r5evNEk0fV2uLq6g1DS7iFjZXobZKkbgkqx9unNesfDDXZ7HRtLa4vGv9K06Nre4lhbOLaRcYHcOrAcdOa0i3blZLSeqPm+NXkBJAjwvp6GliV0Q5Py7vvHHTvzTiSFf5i5A+6RjIBpgTKbxwABlTyDmvEatsMcuSMkjBBwvTNTknO3AyO4PHpUUblUKA8DoCc/h7VJGm9ACccYHt/iKADdiNsBFHqDmni4aMjawJbllXoKYB5gGeRj5Qe4qKaV3UHg8cbRnHSuao+h7eCh1Ee/ADANhyeCfSodOle4nyzMgzg5yD+dVoIN1xIzMvIJGOlaEAK4JJVmGRnp7CqhFWOipJtm3bQB+rttztJx3poZdzrhg+c+wqC1mSAMMLk44ByT+NSQkSTsFLBwekgzkGtbWJTTQ+RQFzI23ByChyfyqo1nJeK4j+YP0Ynaa6C007BEkrqybSQAOmP61ja54gisz5drGA7HA5z2/nQr31E9Fcxm8I3mpSC2DxoTxxyR71r3dnpngWx8tWWW625Yk5wcVlXHiqXSrVv3qi5cchRya5+O3uNenMlzI7FjkkseQf/wBWK2uoLzMFHmd2Uri6m169Iijby+u49OPSvZPgn4Mmmle5YBY0/jOccda4vTdCaOWCKCEqpI3HHQ19A+F7eHw/4aCkMrMADk7e3Jq6Wru+hnUXQjPhuTxRftNPMPsEXDbuhxXWGbT7XTVgiVSEG3djj8K43V/FrW2nx2VgMM4wzRjOf8Ki1RL+a0tIIcxj75D9R7n1+ldasttTnaTZ2i+N7TRbUpDtJxuJxgt61xjXuoeLL55jK0dkMnLPWPeaZNbiI3Uu8ZJ4HOPT6VqeG9J1DWoJI7bKQgcykD9Kd29HsYysjMv7NZi9vYYfHDPnio7f4fWWm2rX9+d7jnacE5rv7bQbLw1pzbl825xk4OSOP51ztvpd/wCML8WmGjtyfmAIGfSna2+rMulzh7Zb/VbySCxiMNsrYZl9K6Oe0XRLUJKdsrc7VHWvTbjw1p3hKxKKhEjAA4GcH1zXE63BZSu9xNLu/iVScY/z6U0repVrI841YBWadsM4+6D1FcBrl3qGpyM0aYQ9CG4wK6Xxn4htzM0MZLMSQAnFcDrev/ZLdwp2cdSx5/D1q99CLGdcaaskvnT3IXbwwbvXLag1rbOrBgpbKgE9fakn1WbU2ERk2qCAzck1nw6Q2o3vkQRsWHDueTV7ITKd3qlzeTJb2KHrtJBx+teieCtLv7eASXIzhcnjIHt71r+EvhqURLiWNemRvXgD6etd/pOg/wCkhpFV93DcY7VpExkynodvc3ksbyQ4jHQ+3rXq3h5Qp8lEU5GWIrOs47a0jEMUG1x1ftU2qeKV0aAC2jJkPGdvP1rZWirtmR2X2y2tUO4AMowR61h3XjVIrhwkfmAeg5zXK2GpapqTlpFwznIxwMfWumsvCbzRl2QlyQ3XPNLmb2Arya+t4jRuOoyQDjA9Kybi9VnEXl88gK3PXvXXx+CgYS4+UEnK4yTVP/hEf3pLsOeg+lLUaZgx2DXECiLgqPmyP5VXvNDChjKQ+B+ea7uLRYNN09izKGwDya5rUrxLgNGigjsWPX6VL0Cxx6aa8+8puMYYYz2HtU5gFop3MDkfiBWrbRKSVAGQMYU4yfUe1JdrFGCzRkjGDkcZ9qlIGcL4i1BduFD7gchhwMV53e3m+4ndpM8glSSDXf8AiOWC6LKgEY55OAcZ615V4quhbSvsI3MNoI9PWobLjuchqmjJqeovOQDHk5rk9X8JwXF2WjYfJ2IxXTy6uwYrGDtJ5Uj+fvWXfSPcTBYQSf4gozVobscZrfhKTzFZsxqR2OB7VVsfD80+oW9nbDEjuFyB6mutW0u5d0rKSAPl3Hv9K9H+Dvws1jxzrVrNYLEhSRS3mkLt77sHtWifYyZ9HfsvfDxPCSJLLYzG68tAXOcc96+oT4OsPHekXc+qtIyWTeVGIm2OZD0HuOlc9olvqvw/0extNSUXlzcxiLfAhKp2BOO1QeNtR1vTYtNsrixlhsWk5e2OHmkyCmMdPxqakkk4nTSp9T13T/Dc3hLwfpNhqd0mjadCplmk3AyuOwKnrXnXiv4s6B4b0PUbXw94p1PV5Jmx/Z1qwDqO7Z7YHbNZHjbxTf61pMtnZ6TLe7IvLlaUtI6HjLAnjiuV8CfBe3Onvq+pT3OiapFc/vriVFCFMfK6L/ESOMVxyk27Hco22Vzvvhd4dsL+7sZYtR1mbULhRcy2V23mQOhHAUjnPOSR2B9K+odH03RLDSrOJLWK4aQHDRW7Plu/OCQOMAmuM8E/DCKDWdI8SG+xaWsCpZ28JATYUA3Nx39B0zXpet60mi6PcahcQzvBBF5rpaqZZOOSAq9frW9OFr3OatNyaSMt7HUryDzrSX+zboFtkF0BKo6AMAp44HQ5+lQaxp8t/Fbx6tFLcqIR5ptctCWzjIGMhskH0wDWD4T8Zad4nkh1O0umj0dVaPF6rPKzHJyX3HYNrd/pUdnCuka9N/ZF1cJpYyLuGe4M9uY3Hyyo5Y7CMEY9+ad1YXK1ItaTFr0l1cxz3kWp2cCk+Vdaa0cbqP4VkJw544YAjHXPFeceLPEt94VnubHR/CjRaVJaPNKlpKkgK8FXRSBhlxwoGeAK6iC41H4d29zpFxqQ1Dw5qTldP1N5hHLZmTgxE9MA8qeOtYfhbT/DMkOtWmq6be3N5Yp9pheeV3nvYFPytuwPmDq3C+me9KVrJXNI6XZreD7GGUaXc3dxaXmm6gIi9rfxvDcxSopVmUNyqlip28DBqL4z3GoWUlje2AFvb2k7RrPb3IXy2HXzFAyQ3CkdMYz61u+GvFMHiDw4movoNxbW6pskOosCWiALALnqxBrgpvEOmSzaXr/hyeDxVoV7c/Zruyv1y8UoB2MSfunBwQR0AqW7qwkveuYlz8I9H8baXL4u0YXcHiWGyeP+z5NnlvJE+5dmzhWBLAdyG/GuV1KFfAE1rrOn3EkiX96kV/byMpNk4w5LsMgrnHH4V13xBS58NvdJpsF54JvNXka5guoZDLEzqvEZXouSPboMUP8AEVtHt4bRfDdhqj6hBHLcwpb5SfP+sbnOQcZ9Qakuxs6d4zvPG9hYJJnUdKNwIZIkbCTeYpKZHXBORg98Vla9p1poOkahp/hu7nax+0s82lSsY5IbgffWOMgcHOMdORzVrxP4+s/CVjpt9a6KbWHKxyhFHlrbZ3KpA6bTjDe4rHspIfjB4wm8U2l/LL/Y6H/Reph9fqCCevtVJ30QnpqzQ1i/0rxL8N1uPD0kt9e+RDBJNePtntwT5hUnj7hBA963fCfhEaL4K1DXb2y+w6veQrvidRvaMDDEAH5gwIYmpIH8IadqOv6XHG8thq0UYa4VsAy9Tgjoc8irPgPx03xF1wMmYNJ06NQbtRu35BQoy9B0q7aaEXkkVo7KS00ixvNGlijjtJDqe2RNrv5jbGyD0wRx9Rmtf4ZfEHVtd8S6gdS0wi4luFVGjZQsVuE5dj7EjiuPPw/vLjxk3nvO2m3TvCiGTAkEZLKpHoXIP/1qo+DdMuvhpYapZ388d3rraiLedrf5n8ljvJLZwoO4LS2egOzVj1qRo9N0XxBrl7eLafZgUe5iU4RQw3bfYgAY96z7y20rxDY2kSX0t5Brk6fZrd2/4+MEtO20dFC5B9AKqwfEbQfiZGvh+e/hsZLR0l1GCM71lKjOwHuMgE8dhWSnh+81GHR77Q72SwLJNZ6bZBQs5iaU+Zc7uoyvP41emliFdPXQ7nXPC0Gm61oEtvo0F2ljC1vA0pJFuu3lvYE4XmsE+EdLu9HutDsdPWz1HVbV2WeZCkcT5PCqOehc+3GetdXrWhyWWmbVvwNO2kX0x5kMaoFjCe/r61Uu001L+y1jUr94IILQQ21ur4YRvjdK2OctgD6Zosrkp6HM6p4L1e/1HwpbeF5ZNP0rQFy0zkoJyy7Sqevy8A9snFWvixaXXiDwrcw6Pfta291YyaZZQxL+9lmkcJvXPO0KDz9TXE+L/iXqfiHxXZeENFvP7PeVFeKeInzEhZsMxHrtyFHv7VjeJfFcfhfxjNJps19qmqwxRW+k2xj3xWnBR3PcnGfY1PMrWNVCV07npnw48KXfhn4fTW2uTQWvnwMjREBjCoXZGDnkseW/GvKvBfjO5+InxJE2l6bNBpeiJHaLBdfNCNu0CbdgAZPPrXptp4jubLw615rCRF5rWaW28P2w3zOeEQknnk55Pqa4Hw94f/4Vlodu81893rN7Kb5tJgYEzXBO5TJ/cjjyD1HQ1LsUm02dNbfDjVtY+Itxqsdzokd3ayqs0tu7POobLOeSShYnjjOMCo9b+LOm3EN9pl1pB0XTI3uFa5eNmnu54iAhjAXklsnJJOADWT4c8b6vDfRwJaY1Rke8uXsoRmcgYXfJ1OcZGBjnk8VsaE2peJ7HT9W1SO4UKzfaBKyqDEZMmNN/baBuYYJHTk1Pwope89TzuCfwX4pvP7P1TxLd2Wu30qs008i28MaAbthdueFwdvfr3FT3PgLXtG8OaivhK5tb61lcRWcDTfJflm/17yBskHnCAgcZOAK6Lxtb/C7W7+OKC8sFF/dfu0tbMzySzFPm/ek7V+UAY7Y96wrv4D2GkW2lzC91icai5jt7Ge4CyhcH+EfKg29WI4B9aEO/yNfQdXlstNista8UaHp/iiC5SNjom6cxuEz5cm18ADpzknsK8z1T47an4P8AHFzob6zHrMT2s1xq+rvZRxCOMHhQ2CeRnAGSc+1d3o/wH8KWfiu48SafBaQ2FjsC6dp8jyRu3ALbznJJHL44q94w/Z/tPFWoP4s8UaJaalYWcDyw2UsToyBeY0xGTvUZ4yAfoKSV9iW7PU5H4Z+IrLSJ9V8Si007U7W7svLglgv45UgRDuC/vMHdgklccckhs10Hw/8AEem+ItQvdct4Le38IPumuC8wklM5PzSsiY+QdAg5+nWvNfCX7P3gHXLeG81zT5tNsba8a5j02Xzm+1zgZREwxxHz82OOoNer+F/h5oniC4Se0Wy8O6IuQmkQwtPbF1x8zrkGRstna3rz0xSsW9NxfFNpJ8ZtI1Tw99rgsbaGQjbNdMbiaA7c7IwCqKSFxknjJ7VWTx7pXw51K60y1vbG00yztlgu5bCRn33YAVYSFBLEAMSSMYB9qkGjta61qDz3OnNeXs0IhdVRpoY1bajqOEiYjPyqGPT3rX+Inw/8N6FoF3JeaddX2n58173SZ4nnmmUFm8wP2BCgDBOWHOBVpXuTJ8qPmHTbP4l6tqXiLWrbU7DU9K1V5Z7i1Rn4cqTCCrALCQAoAAGBnmuetfhfqfw88P22mxXcF5qF3JFqmqzHNxDprAcR2wBxI7budowM819KeCpPECJc61dKiaJchdOHh0ZDRqeAoDKOSeS4J5JPauh8f6RoTeAbOHxBZ3l8JnMVqmjxgSWijIzJKnJ9gqg4/OptdA3Z3Z5d4/8AF2n+D/g/ba5rGkeHILmSJXW5ggjnvHcN8olAyMk8BR0JGe9eKeOfjdJ8Q9N1O2stKja4vFgnksDNkbwrNLLcNg5xle2OAOMVrwfC288SW3iHQ7KDTvDmjuwumvvFMpjKQoCMxwj5k3E/eOCexqS+vPhR8GbG11HV54PFnieC1D2WlWFv9hsEiI2jzeS0u487OrAc4qOZPRD5WldnykfAGnWK3PifTbw28lvMr3KTo3kuzknCyMPmyecH3rs/BOk+I/issGoR6tBbwwqVLzHaLshiTHt7DHtjit74g+Jz4xl077RY2ryXF0l3PZxQ+XmE/dhI6Ku3ofTGK9Z8N/CnTb7wnqd74W1aDSY9VBktNPuZQjwFSCyphSzg4IBJ5xxVNmcUzz9v2eG1q6vLOyjl0nTrhMza7akKscgGSWZiMrnjC15Snw78UeGtR1q7sUm1640pVeDU7OAsCoyGJJ5ZSODX1VpPiTXbzw9p2nXdu99Y2jCBr+FQoRgOAn975upPSqGl2l54e1AW02oLdWl9IyeSl7gzMBghsLgqGOM5xmpUtCuW+x4Z4Vtl0f4laX4i1a5GiXU9onkx2ikbMJkgjHGB2rrfGZt/Hkt5YXcml39ncD93NEAih2UkMQO2QAfTNY3xo1G31Ka8treXy7fSJyssG8Ge9lICsQR91FHyjt3rh4NEXUtJ0XQ/D81ymqaiHWUu4HlIDkFyOgxzn2p6yIvZWZ4lbmCx1TXrG0VLS6lY2uVO8Ljhthx3rl/Evgm90K8t4JJluFcBl44UHqCfWus8QWF3p/jC8isozMyErHPOu3ft+82PTrjP1rgLvxddzTESyGUhiSWOQTnrXdDbQ4ZF/TtXstLeBULRTwSbtw9+D+ldJpmrWkeoQl7tb+x+zyxQTDO6AtnAI7da80mffIZpFLKTmtfS0ivVjtIFeFpT97OQWq2rkbCXWjHT4rua6kFwkTsiqp5LHoxHpVQyxT6QNybrmOTO4dNmOn51d1K8lg1i5juLUSNs8mRCTyQOG/QGq96kY+x2dpA3nlf3hVtwctjpTEZJckrhiQBgVveJbYxNp0oiWOOW1TDgcEjhv1rXufhrexRt5fly/Zo/NnMTBm9xgenpVTTtTh1gJp2oMfs8IKwNtwVBOTSvfYs9W8A6iLbT7aPUdRVoHgFuIJH8wMp52hh0HNL4h8O6YkUbi7js/wB/JAITEwRiBkMW78GuetfCdslvpUqS+XbSHyhd7v3TEHO0jsa702ktz4Y1CHVN00mn3AaFz91wVIUZPXgVk9wM7wJY3OheIoXsrxN7OrqLSTchIGSuSe4yK73V47SPWVvdJvI7O5KC4+yH5Ypif4cjo4OeO9eceB7GFriG6gieKRDteJW6jH3q9WHhyG902G7S3L21yVW4TH3MdCD6VJZy+keKQ+uiWLzrCWVz9ojY8K2eeD29vevQT4Vk1aNrnT7xCzDdGtu2GZep2jsR6VmX3h6wuFgaS0a0uFAxcqN4kx0P1q9o+nLGkGzU5QVYlcRbSpz1+lTp1DobNrrM+hxxpfIXUqFaSVSrMPfOK7bRvEWkaskMAEbBvlSOQg4PtmuO1AzajbtDPrMsdwThX8neMfT09qh07QXQRx3csMqsci6ijMbA/Uf1qk30Dc7PU/Bej3ivPbQyRTRk+YtqOTnplP8ACuSvPA9ml0ZYVKT5A/dDGc/3h2/Guma2vJLOMyXzWt5CoInSQAMnbnuaq6jr8kVs9zeurzIvy6hBxkD+FwOp96ppbgmzgde8HO4xDawtyQ8isFYH6V5XqWma94eeaO4iDxq42Ky7gQfevaLf4iWuruwZLVn5HmluG+o9apahq9g9pJbvFHPcIu9Lcdu/BNZ2v1OiMpLc8jsFkIFxu+zwscSFvlwRWno80OtGUQ7Js5BRVzmqGqJPrd3LE6fZWb5th/kB7f1pY9Mn8OwvLaKZR/ER1XjmktDo0a1Oit2vYIvIe1gaOLICugBQH3+tdDp9kkstrdWlw+nzcCVCCF4OCQfcV5jH4l1BNSINxmEgZRgcEehrdtvEmo2cvnwv50CtuK7gUIHOCDRdITi+h6NeeGrhNLuZYTaXTEbwAwG5e+R64rhL9YH0JrK50+7toxMZVltpOTx8y4Pp9a9E8PXCeKdOivYDHY6qrFGtlk4YnvjpyPWtLTLXT5vECW13bLbToxDeUeN3Qq6ns3rV2utDBSadmeKab4esNQg3WmoxzE8CG5+VvqM8GpNF8J6zpniOAxQi7tFYO8Ltzj2B6V2fi74VWz7XhufISRipBTbtOfun8K1dL0W80jSxDFdQ3AjTyo9xIbJ6AE8rx68UuWwpVLrQj0u3kuZ5YJHDuz+YkUpwyf7Ndjp8XnINpybQgzwuuTj1+ozVLw5pU2oBkuFNvexHA3pjP4itewfUPD+rl7u3aKIRuRLt3B1A53Z6g5rNprVkpm5bGbTLyG/tM20iuufsrlQ7j3HXvwa29R8ULqMt0viLw9BqNmsmUvYWMF3Fk9N44Yf7wNR6Bd2Os2cYUBUmXMiKCyow9PQ1neLdQaO2WS4jZbUjyWmT7rDoDj1xUSbii0kzqrTQvDGraDpr6Lrt1DNZyMfsWq26tuic8puU4O04xnBrV8E6R/wj8KmybY1zcmO7tuAjROThiG4Az2rzjTYoWuhp08h+zXi7RKpwjMB8pP8AtYNd/wDCzxO+tX174Du4lnnmAgiurrILRoemRyBgGnGSk7DcWjwwqGb59w+U4/OljXcpOWXPTNIAhZmzyO7ZOc/hTvl27QygEZABrx7iBcKrErwOfpUjxhc7eRgZ9BRuby1Y9Pu8g/hSLO3yuQQuQPl6delFxpXJkdY04IBPQjpVO6m8onGcHgY6mluJsOw3E85C+n0rMursmUsQDuOF45NcTV5H0+GXJT1LIwZQdmQB1wcD2zTw3IwhU9Sd3T61UhnO87/kfoSOn6VowBngAZVDgHKqeR/n0NdUVY5ZPmuC7ueSmO6n71a9m6uoZNyuudxx1qhCp3N5gByMkng4x1FSQ3QgKnI2qTjA6n0+laXM0rM073UJUgIi5I6qB1rh9WueWdxtYPwfU1valfs9uUDbW2ls45+lc3fWjSlEG5kI+YYP+fypbas0tzWRhC4mvLyR3IOODzXovg+BLnahZcd+5/CuXi0B02+WgGT2JJ+v/wBavTfA/gWe5lgk2O3QfKDz+FJu70B+6ejeDPDNvdsoS2Mxxgsetd5rng24vLAW1vGVPAI28kV1Pw+8MpYWkCOnlyMBjI56V69pHhu3eABgmByzkAnOK64Q5l2OWUkfO2nfDU6XZl3jMsgHHy/yrI8RaJewESDsuQrdR7V9Ujw5Yxugz5pyTuYHIrA1/wAD2N2C0qK2BlWx1/Ouj2bsYJq58lxeHta8SamiTIY7ZSMFR19q9GjxpOnLZ26LE4AGUXp6132o+HDBCI7eMnnJ7HH1FYeo6G72zqHyCMgquDn096STiZzVzgr26ghtnDSmedmwxxWjot/b6LCJABGXXkk1l6p4SuLe7BYttODlee/WoL+33ERylljA4HYfjSjfcjshPE3iAX4lBkKAEgEdDXkOvalNLK8DHf227ckfSux1tNimOOTcSdoRelYUXhqR5zI4IB+c+uTVLUUtdDyHX7KSyuXmkfMxyQCOn4Vx91aSX5d5xkk5x939O9eoePLQRan5ar50o+UIO/1rL0nwy19cqsy7VU5Kt2456ULQl9jitP8ACN1qoW0tojulbJbGOfT8q9b8LfDWz8LWaS3Kia4YZw/aut0jQ7fSlAjC52j5h606/kF3NtfMcaclRzuPv3roiur3MpGdaTPcEsYRFbqTgY61N/bcFtIFwCB37iodX1SJYWhiCxkqMdq8t8ZeLGsbV0sm3TEEZJFb8yiYpXZ3WufEyx01WUn58/L81O8NeKV1uQTsgLKcbiflz7V82xzahqV4uyN53c4B5O0HtXvPw/8AB15DYxzTFhjGF3YGKlScmKSsew6dfxrFGV2HJ447966PTbqec+Zt2JGflQHgHFcdZK9mIsEbU6hhu/Cuvsrpo7cIqeV324wcetac3ckvvq00UQLMqvjON3tzWQdZkuSzYHXJJ6AdKq6kst4yhGUhQBtzk/jSRW5trcKZBG7cAEdD/TjilqA7WLr/AEYLnLnOQD271zFy7RwkbmBGDnPI9qsy2lzPONgdojyPQe1Zd7bXDzhdpPPzsO/4VG5SLFlC+1pnYhMcep+tZuq6iXtWZnAReTgZBHarursU0zyIwxbGMHqa5LVZGttNKqBv5z1NJ2RJyGt61JOkiCLYoX5nbB6ngYrznWLV5vmDlWJwSzdvQDtXoMlstxGWOW3jvVJfCjsS7cMRuJ25+nFZ26mlzyvULE24GEb0DZyT61Rs7K6N3yhRM+mCRXrTeHoIzliN+csWGcj/AD6VWGjRsTiFRk8H0FNCMnw/Z2yyqZ4lyp+UFgT+PtX0h+zF8OJPEPxE0+eSaOCzdsyxR/dK5715Vovw8fWBDBGFWQnGScDr9K+zvgF8Lbz4VaJe6ldRG8mWDfHGh+RSfUjmtU7asSi5SsjU+JPxf0H4Za5c6bZI915reWU3big6Z5+6K56W4HjYWupWWpXL2EkZN1FPjdCF7qf61Q8V/DK98WX9xc3VjbQ6pMpaNI+BIp5w2e5rR8M/DGy1Cx/sjWZJNAsVhxPicHjOCRg9DiuNybdmetBaaLQ6Tw9r6X11beEfDE9xNLjzro2sQbfH6NKflU+uK7Y/2dqeoNo506Z7u0LTrczKTDGQB94dGINaHgSbwv8ACnw3qemeHtXi1W9nOYYpYGw8pGApKjp616B4O8NbLW21PWl8jXJm3EbgoRvRB3BHY5qlBy6kuqoXuvQtaHNdHwnZ+Y6y3s8eEXBAcgE/KCMLx68VBpGs6leaOlxNYXGhNEyGeyuivygNkmN0yGDDtkY9q6cu22fzJ08iNDvZOHU49unHPr0r56+Jezwbql9rWjXM+ow3VvumFxeO3TjK8429zznjntW0vdVzmglUbTPT9E8aeEU06S70RWNq8riT7LGuI2VvnG09MtkYA9cV5D8Wdc+JUPiC417wNov2nRRsa9M2ZUuoRwcR5ABUDtzjOc1r/CXUbXw7eweH08M3LyXn+kTXc5dYJJnG5miByPLxgAg8ntXo2reMbnQQbS08PyRwRx4c3MgSIgk4Qc5BOT8xGO1RdSSuWk4N8q+/seS6n8VtT8F+F7691K20R9Nm3C5hsFado5AvysIvQ9z2OK5j4SfEnxHe+GPttjbWyy35Yx3l1vR1G4ldrE4UdivrUnjiw0Sz8QnWr/ZpukXG7yLywLFEfjzFlwp3kehGMdK9ek8SeGtP0trK2vLG68PR2gNxGzgS2xYZVlB6dMge4qdLa9DVu2iW5xKax4o1vSr/AEeaOaHxBo95DdW63IUWlzAfm+UjqcErn2Fee+OvCWp2+r6TDEIPDj3N2uphwCqTgKd8TerDBGO+a9K0nxedD8RWVg2ojXPB1xEIRLPseSOZztCfLyo6EqfeuI8a2l9H470qbxPax3Hhe8vQFu7mfbbRsgKFRk5XOMhaaV9SW7M7HwP4vm8QafFqWrzWut6ZBL9mla1KyEKMkIy9nXA6/SuY0Hxb4Z8H+I9RtNamutIXUbkDQvNjKtbbsnA3dI34x2zkd6wtc8KT/Cvxv4k1/RdUs9X0+WxW5s9OKmNJ3AIkiZehJTBz1zyKg8baXD8a/hz4T1YaZIxVk3or4urM/wADhhwY1z0PAI9zWitYg1fH+gap4q1HX/DcgvUuTZIsJiUZVQDtcBeCAcBhWBHczeB/BsE2jwz2l7JDJpt+1vGyO7uAAxA78d67OPStf+HfjTwvrs9vNLa3kAtLy8iO6bcPkV+D0JCnH1rqLFdXjtPFOuto/wBrSC6cYbADEgAvt7BcUKKJcne5S8P6FceCfg/Z6LruqadZ+Jb6ZLmUzMDJFERwB7kD8CTUnwI8UJoPgXXLm/snj0s3jWyxhVVi45zn+7yea5mTTb74paveSahawz6pNEG+UZCwooK9+hzxXUXeg3g03VLWVksbMIMWNwwVnJwCwHUFQKXmOye52Gpw2vjS0W8tNU8qxjnUhohh1YD7sfuSACPauP8AC3wwuPiXY6XqOrai1pqltqkk93GowZlB+UP/AHiqgfTNWvhNZ6dp+h3stxqtu+kW90PsbEnCPwzH/aLHv0rD8V+NI/Dfid9S0KS4vGFlNJAM/Ks2fmYL3JJxk9hRdIdnqloJp/weufhd4u1LxFKYJI7u5LJp6Aki3AIBduxOf1Nd98FrOUz6/wCI9UlEHmxCCJRIXFnCvRVHbrn614X4z8c+JfFGjWFhe3ckd9qZMjW8UufLjBALsB6c4r0Pwf4jXwamlaDps8bWxLvdpNkeeXwA7uewxn8qlSsxuLcLXNy4+L3keINcW9ZbTSLdVkt4LrpJbqAm49wWJzzU2r/FTRIvCkmv3mliINZbIskE7BnnH90EZP1rmPj74BvvGVtaW3h1o0N8iRvfgbwUUhv5isXSfh/aReJtOsNY1K3vLW2sC2JTmM5TByM845OO9PqQ2rHB/BltR1DUpPHlwXbUNTkktLGbqLWFOHJz9eK9A8JX+naxoeqblu4fEMrC3fU4xlSisQAg/vYYgD3zUOi+Fzp/wrfyNO+0Wl1rkojWNtoFsmWUDHQNjJHvWponxPh8MeHr25uNFfTIYHMcd0F3lQepVcH7oOM0Nbl81loc7JrcvhKybTrHW002+tIi+pXEku+ZYQ2QCT6Afd71xrxa0nis/wBii/vdK1uFZWzKfNJZhl5D2z6ZrgdP1HSPF/iHxT4h0MXRtYJUhjS83SSFN2XkKnu7Hqe1fUWleJNP8X6LAk0pt5jNAyKqiFlVV+86joMdF9Km9lYrW92a/hfxPH4Yt9Wtry1tZxZQW6SgSJlWbOAGHL+/PHFYHxB0i58U2/krqB0BZ5fs9t5lyCp+Xlz2KKCTis/4aappEV14guY4YtaHnSTLerjy2faVUgZ+4vPHrmqeiapo3jy9h07xbay28kbq8ccL7QkQLMAzHoW28jtkDvULXcp+SOo8Dfs/6b4F0XRdLM6T2+kWj33mNGHlZieXVjwrMR8vtn0ri0+J8PiUSxve3BtkvzHeMbRpJJ0DYW3ibhfLG459cc8V3fjLVrnxJ8KtSu7Czuobu4QxQQRSMpEKHgEjk8enc1wGh+Bbi58I6fNqmnXHkQwpAGlIiisyfnbzW/iYnGSPbpVS1FC6ep3cY1/X9eS40L7T4S0WxhCg2mmh45zjJVOdpPHRQevWuN8cfE/4laD4xs9JtJJLuBSiPdlyCvmHlZIlz90EZ3YxWj4d8Qald6oulaLFGJNJZY01GSeRbN4QN0jQhuMjIHTk11Xh3x5F8RYL2O/dbIwTtbqmlbQ8mW43OQMMe+M8H1oFa+2xo/Cfwbdap4utde1O0iEtnbvC14zEefOeuyIHCKB7fNWb4509r7xJqAsnOneH4pBaXyW8n2edZNwOAeBglsluhzjNd74f1m18LWd7AsD21wztcSSlSymMYBfcTwFUAep4PrXhk+lWPxB8Ra1qWveIG+wq+5tLssyTK45UNgEtwcYH8R9s07pR8yNXNvoY2veO9C0j4mWn9pQG41LTRJLpukwkmKRVG1HkfkEAkk498cVbuLW88L6tC+o36MLeQ3ur36lYbOOZl3rEEHOQGDsP90dqzvHGqaJ4F0HSbPR/DrQaokv2/wCxiQPPGI85DAZ44+654wSa4Lwj49muJfJ8dWLWsMt292lvC29Gkf5wCxIDgk/MScDAFJy1LS0PS/GXi3VdG8RWWt2k2/S7sCCG9MxiEcQXM8qpu27j93BHX0p+rW174i+HhtvD3jLxFrupSSsLfT7i5jsSjsDt3Mq7p0A5XBJ461xnxFttO+Lfh66s4Lyz8PaDYW+wXl3ILWAxL9+PzzlMs7EllySMKOCTXla2mueJ/DVz4Z8MavHcSaMIIrCx0KA3N1bg9ZoFByEJ7s2SRnvTRDffoXdc/ZN+LWl+Gp/+Eill1iTUyZPs9gHmmcA5zO5AwT0wWrJf9mKTwvd6dfeMH0C7vtxNvpN9dN9pLNGANxjYqAFXoT2rrtI+F3xb8JWv2nVtbvTp7qGW6ubmWEyNjHzxlmIbPXIzXca18ItFi+GFp9m8RWr67dy+dNqUVs8rRs23AQlsFQvXPBycYPFJabFWueFeD/h/qnjPVNS1i80ey0q2gLNHfKFEOV+VeCSWXHGfpXr9v4Pk1PwRFbalb/ZNUhkWJEtpVimij6KWHdSB25IJrj/EniX4t/s8XN1pOh29iILu385dQSySSeOBmC5hJBBJJJ5HQe1Z+nfF/V7dNQ0WW4ebV7qRNRfUltsCNGR85c5OeSenXjis1e9i/dSPbfBuqDR3b4e6xDpd5LYKlzZ3NvhBFHtJbJA5GD07/jXyv4l8NX9tqV7f6Nb6rb+H5pBB9okmWOBHLsy7EY7gD1PNdb4B0jxB8YfFNncXbvY6Vp9usl1crKIjDCG2t8x6ZHzHnHcelcn8U/hJLfy67bWfiaS7e+u4ZbGyt3M4lBACsWDYXAB+mTTSIlLUr6p4NvLjwPb6pH9l1C/tZ2t4J5V3R3RBy2T3wMiuZ+C93d65r16k95p1m1zC2m23noVeAuecAc8cgD3r1rwnZ6Vqfw/0tprqZI9KgazvoLjK77kHPmRgccADLd8V5r4I8H6nF8UdWTThFdyTTrerPdIBHt6rt9ZG56cCr2M7LY9E/ae/ZhtbLwfaazozy6j4wu7dIZljwkXl42iQDqM4wfpX5+H4Uaw806J5ZaBtrksQAckEV976xd+IjBrWta3qrada6dbktFLdhYHYEhUGeg9a+NPF3im98U3mq6hHeeR5SNKRGvlwvg8BfU1vTl2OaaSepy8/hXUvB6NFqGnC8t3AJdDuVQfftUOnQCz1WNoD5MyKZFjHIPtWlpXjC/n0B7a5GQPmSXfjeO6HPrXHWmpm01MzJuXk43tkge9dCu9zHqXrrWLrXNVe7yEvQ53YGMrjp+lT6LoGrar4mW2gZbS8k/eZY4wCM5H4VmxW7yl7qJ9hL4faCdmeh+ld5rug6lKdN8QWirdxx2aJLPG2AGA24PpTJNPwL4lsPAWo3ctpZy6tqCkpLPdnbFu74TvUMl14e8bajcXNzZpa6jJltlu/lJx1AFeZPeXVvN+8kdPny3J4/wAa9u8JfB+D4jfCJ9c0CRm8RWN8YJrMdZ4yu5QG7HOR79Klq5XmYulnSoVktbeaa+0u6OJIpusZHIZfevR7OBdP8KnTbgtdpI6Sbt2WWIDAYD1Hf615QLe602wzc29xDcscSQ7Noi2nhSOx969J8MxXl2lm4HmOB5bxk/dU8/lWTKWp3/hr4YR3OgyarZEwzWpC3MBGfvcqR7V1/g7Xhpt3c2Go6e39mzArJIqbSnv9PpVz4SeKYND1e903UJoH0q+URYcdVI9T2B/lXf6r4J0m3u4pnuXkA5ilTDKB259PrVJdYib7mMbDSNOhhjFr9vs5xmJkUui+/tVn/hDtG1WGWaFJd6/KYkbaB+FekeGI9DnsrfT7t7WRf+WbkGFz7f8A166K0+FWnwTPJZgwySNjEz9QeR83Q/4VXI5bE81jx7RtE066gktLazW6cfIWRsyp25rL8RfD24soGi06WGKRVzLFdMVKj/Zr0HxD4X1bSxdSpaJpVyJD+/Uf633JHWuOle98SF7RbpZdXtk8xEwRI6j7xyfvD2qWulirnBRX0WlRPp813b3cjjGHffsFcfqGsTaPeeXZr5ZOd6od8bg/3lPT613niTwHpRD6xpYiufE8C5azRxjGecj19q871CzuvF6rhG0uRJMlCoyp6EH1HWs3fY2jY5/x14ctZ7e31fQZ4VWYbpbWLgow64HpmudtBqcsnnYYyLjKFvbtXX3Xw6u2uI4or+O4jRjJ5QYo7juB9fSqcNnpWmTFbbzZHXK7b5yCh7jGORU21udMHY5r/hJry51OJrvSWk2HHnx/e29Mfnir4137NNOpQ5OVkilBBPvT719UNu0Ud9D5ZXHlxfw89Rgdapafq63oNrqchlZfk+bnJ9Q3UUtTTU3IoLC5it4/srgyxncW6Y9vxqDTJtEkd7MhllBwFdcqD0xTH0y90+4t7qyn8+KMYERJLADn8aiX7BfagZw7WE7ncyFCAW749KZG/U6jRY9O0G+MbSz2UshwS5zD7EntXV6X/Zfjy/W3u5pLTVoIyEkRxvfj7yH+L3BriLSC4eOWdSl8zEDy2Iwc8fMD/OpLhrLxHrmnGyRNH1KzOGBJHmHHb3zVRdzKatqdp4Z8X+INK8QxaJ4usY7izkcpaXzjMdwAeFY9QccA9RnmuhkGn6vf3k2m3jRbZSs2m3HzFfXA7gCueu7WCfS7ca/qj2fnt86hCZFcHAce46H1FJ4s+H3h6e3tdZl8QX1rqiRor3tjaERzxtnZIykj5h90kegrW5znptrpdjqZEtmSZIY8TW8Tbwyf3go6Eeh5rZ0y0iv1lt5GV7RUKpPuBBJGMHPfHavLNA8Qaf4VtoNQbxLqUt/BiIS/Z48TDr1Jz1AGa9m8KfGLQfEdpayXPh0Q6gT5c02FDAdA/wAgw2c5xSVnsGxT0bw+dJuBBFJJCjMd1wgG1mxjLenSteG9stRivtF1iKC8tzCX+RcBSP4ga7Kw8UW+pwRWktjZEzEoroN0cyDjd9fauT1vULnwdqX+j2NkLGGQKf8ARxuQscY57Gs5R5dTSMr6HH+HtDgtfEEGnhI3tkU3CPMxICKNysD2IOBSXsWoeDi12WmtPE16/wC5k+UmG3DAswPffggexNek6eiXdjNexSIMxi0hsgiho2Y5+bj7uR9fSuSv9b1S/tI11tI5NQttyFpYwu4DspHfb0HTArmlFRV0bqV3Y8kt9OmnAIhz5hDAK2B+tTJpEy7cqXOSCewPtXt8fgKKOAJGjK3JKAdPT6Uj+DvnG2LJBwRjBxXmezZtytniq6TMkbHYcYyBn7v1qheRlcjYUDNyuPzr3O+8HqtrIQmeCDgYz9a4XxVo8cUTgRgk/hjgVnOMoxNKcLyseaSFlVsZ9iBjb7ZqN4lKgbm3HtitGbymudjMPlGWwf6VA8CqykbiQSSV6/57Vywu2e+0o07FONyLjAw4C7Avpz1NaNhzM6gkpzgdRnFMSyM2XUMMnpj9K07OAJGAiBiDjiutNHnO5JPa+YgZSG45BOCT+FZznaju+VKnGB9OtbDAI/lhcKTnkcZNV50Cg4w5OCadxtXOda9LSKHPmAjg9MHtXQeFfD9z4humihTzACOvQDFUbTTW1K7SKOJnJPboOOtfRHw58N2ugWcJVRuZV3E9zQknuxq6ZR8I/BiGKNJrqMiQ4yX7flXsnhnwzpmhRDCrGOOACazby/MaFliQqVwCW/pXM3Gu3tzfGJJgi4xiM9MV0wSj8O5lN9z1C48Q2mnyJ8vnuM454HTtWraeMpHsi3yxA9cfXrXiFzepaRl2uXeX7xLPgZrIPi681IlIpwIVP3VG3NdCv1MJNPQ97PxKBUQRTc7h8/etu08Qy3BG4LMhzyBzmvnTTLwxXipuzgDcGPQ49a9B03x3baM0YllPmMAFHpxWiXdmDdtj1Oa1NwCTwWXOOuBWbJp0Cny4owTnAPfPvmsLQvHa3UrN91TkjaPX61oR6tnV3mQDy1+bB5GauStZkJtkWs6JFCkzhQuB2FeM+LLF/tshhPlqx+Y9ea9l8R6h5tuyqVBbOSp7n0/CuD8T6VFZ2KNKxaUseSayktRvbQ81XQVvr+PgArjJxwTV3xRFZ6RpZcsrOBkIhwc0XOoSWwAgA2c/Ljkmuav0nu0f7U2Sw7jgVHOm7Iajyo5G00f+0Jnu5hl36Dt9at2GmwrLIAqsDj5lHrwavanei1tY7eIlWX5QBxtFL4c02a5V3YMVU7d2MVrGKk0jCTsX44Y1gLN83ZvYVzur36RLJsyTnGCcFq2/EM32VTGXSMBecng15/r+pxtbyOjp8pG7d2rdy5dEZcvNqzmvFmru3mBFKylcdeT9K87XTNU1K63zFmjz8oHYVsa54lge8VLciQg8Nnp7Vq+H5ZLryyUXyM/MCOevapTu7j1itDa8H+FltkE80ZVkPBxjNdt/wkq2DFPL/dg4HNZ322COJIo5UjUdWxWXILSdFbcZDuKg7uvPWtr20Rhuz0fw94ptGfc0e5e5Xk5rr4tajusNEMf3mPavLtAjRY1VVREz34Y118FxDCVVXUEjj2/xp83ck6RLlcmfAyejHviqF9ru3JZVkUcnC96xpbnCJEsmH5JJGciporVJkQ7SwckMwPb3qHN30NIx6soDXQXZxEVDZ5TPP05qlPrk3zGNHkkbueDmuuttDtbW1zIFXJ+aud13ULK2kMNugkk/vd6NUtWIzMTi233TfvH4IY/drGvYfNh2MC4JyCeo9quTXMt3OQ/ygHIAPGfU1RklxI3mNhc9ux9Klu4FSy0uKZgu3buIO0ZbbTtdu7KziEKnLE4wBggj1pRqH2SSR32pnn5TyK4PXtUe6vFZC+0MRzxms720LSvqWr3UI4YzK3Uk/KADmoPDuqfa7oKiAuGyqY4OTzXPXj3FyFUABccsDmtvwjY3C3cbQna0eCDzyc9KSdmDjbU9w+HXha48Q+J1sHeOxV2zJdEcKAM8e9fWPh6O80xLDw3o2os9067Y57vhZGPcr6fWvFfhF4Uhgnjv9SZbhyhdoA5UZxxzX0B4UltdIafXreOSxjaPEc5tvtJVh1XPYVtJpLUulF7o6OfR9N+F/hie+8SJFrmq3L52Fd+TjAVAeQK858K4+LHjbUNKttJXTtChiLTHflY04+U5XJJ9AfXtVe5stS/aU8YobPUf7PsdLUGSfZt+cei5yfx4r37wV4Ts/D+l3kDKpi+5cSMADcMo+aRsdAew7CsUueW2h1Obpxeupx+maONB16HRfDyWU1vBCJbdoVGbXHB8wncXZjnBIGMiu7/4Rmw1i/WfUXupr2PYwikmwIeOgCYHrzTdJa2S0S9srCAwlisRjCDy16AAjk5NV5LK4SxuL7+z7iLUPMJleGRVLjH3gzEkKBxwM+gq46amUnzPV2KfjyFLXQpdJ0ON7W8JD7rVhFtz/Ez+p9T+PWvKLbwvNpehzSWtrd6tcvJ5kmp6Zclh9oUgElWG0EjqVyDivUtJtbXUnm025ik1OC48z7R9sl8xlU4yMEHI6dOO9aUWqWV5JJpFxf29vGiYhFg7KQmfkJOMIRjGMnP6U373kCbhpvY5K91i20+yt9Nt7ae5VFVrt7qIgDcAQSRkLg9dvHauQj+M9r4jg1jTnspNJ1HSJxEXGGhiToCDgh42PfsTXReL7iy+F0FxPpWmalqlpub7esbuwJIGS2AdxOTnd0HSsLRPiFomsaSdG8nTNLuru2KiYxlYMbiVid8Y684zjms7aO5r2aR89+KPiF4007xHatq16mk+E5FLWC6eiyJFIzcyPGBz64I6k5r0LUPEnhz4k+F9Qlv7l7uKJBZXGoaNZiOdZQMKxjXk9fQj6VreO/id4E8O2P8AZkfhfRdT1OUYkiSQkLxt8wEA7hnIyprzrw9418Z3Xj+Pwr/wh0Wh+GoIS9vql3HuSVsHuvHPODzjilZXuh6rc7/wL4c0/wCH8t5fw3do+j6lbfPb3sRBtLgAIJT/AHCSAWB4z0qjZ+J9Pv7rUvCGvQjV/DmsLISJHMz29woLGSJh0A4IA5rz/WtZ1Xw744FpB9pl1aWLLW93IJI72MHJVhz1GPyqH4Z6pbw6tqNrqWjtbTTCW7haKVtkJz/Aex6jHpxV6sl21sW/Dmiy+KNNvPDF/qN3FpljCLmx1mQnLIhO0YHXoQf1rqvht8UtOg0fTtL0t7iCYXLWsF3JHlJFOfklTH3e2RXSanplpqfh/wD4lcENlpl7ZFPLLFZY5QvzMueBuOePWuW+FOl3XhDxHarYpa3IuYFuEvLhOI3VvusP9oHP0q1q7mbfQ9JbxZcwXmk6XNLZwTadOqypGuQ2/lQo9O1HxD8T+NE8VaOnhyGOXTtZtpLa7t5lHlRll+Y/Uc0eOPDFh4y1eaWa0gtGmt90VxDlVhvFIZVPqrD8j061D8NNJ1TSrrW3N9/a0aRkolyTthkcjknsBjFXsRfqzynSvHd98LfiTrdnDLu05bWJrNxwXkUDeOe2cjFR+GvilrXjjxDrXiO6hupprW3MDMIfkhkcYGwd22457V0fxDl0lvEvh261i28ye4uHM4XC7yDztHYZArnr3W4PBtxqq39+sdncSy3RCDakbtgqhx1YcYrJ+ZsvQn0CHU9P8GX2izaYLaIs72vmudzYxgv6YJJ+ldFoGs6PNG0ENzFd3lpF9nlCKMMw5bHoO2TXC/FfxdH4y0/wtb6feyWdjaRq2oXFsR5snGWyfTiu2+EXhjw+ba+1SzE4E+6W4mkI8uNByAB3Y9Kht31HbQ8+8eXtx4HuLZ2hkbXdRuIidiFzMhO5beNeoQcEnua9pl02PS9T0bxD4jfzri/t/sy2pXatuWHcD+KvG/iP4s8VaN4pufFcunJFZ2kyx6el0NwQYHz9M8V0HhpLj4p+H3vdS1Tc32ndHcxMVMpz8wAPTHPNHmCasejXnirV9PtLLRbKRLXT5JCouVQnyFPGB6nGT7VzHjPwkdHg1y7t7jbBaQ+fDLuLySx7cEH+7kjP0rR8UxzaoF07RJRFb2doIQ8pDAODySf72OPxqte2l34L8PahDf3X2nUdSjS3a3K7gqEZO3221a2uZvUf8K/GWoab8P8AQBdCJ9GinnZIynDOY2bAPUgZYk1JoXizwt8SNNaHU7ldK0mdxFNI+VYADPHpyBxWHp3xHsX8X6Zpcei+ZFOTBa2iuAtuhiwXx2Jx+teUfFrSdTm8W6tpukWs8OlXzRxxSBfkDkfMqntyP501voN67nUwaVoXgD4r+IJbHWbeDwcsCi2kXazztgM+49hnpXYXPje31PSLSPw7ZmO0hEl5ql7LGXaYOuFT33dgMCvMrP8AZy0XxSdF8I6drrQGNRdavel2w7DrGD9K93vfGuifDW30rwh4YsRfwYUX1wF3uSBhT9AM/pSa1uUnzKyOE0Xwbf8Ah+xsPEl54gh0bRLBvtN3p4j+adzyECg4CAVBp3hLUPiz4xvdRsNYl06xaNrmFyAgmxgKEU9OM16zJq/habT9Q1C/uriFlsyotigcISfuxqe+PX1rlfA+saVZTxXWvBLaJB5i2zSeWttbjOxHx/EcbiPXHYYqbrVlO7Oa8V/Gq9+GGtaNoPlefYSz5uvJfzpLQcfIZB3PJIGeuK7fxV4z1P4j+Co2sLUWulXTlrmKIbpHhVtp3L/Bu9T6ViaD4v0zxZ4o126fwtDq+i2LCeERKBEV24TaOMkk5zSRfEf/AIQbw9qt7YWqG1jz5tkyGR1dwfLQ4GcLkn0zRZJ7Cu3oVdP8XWieJ59StbYWGiz2CWNpFcOAY2GQ7/7KnB9CcVp+GNnhDVD4kNrqc8VvE8Ok2dyVC3Mn3XuGTqEGflz1zXJaf8PLTxx4LfXdRkZQ+x7CG1JMcKhhguvVnGWOPU1teMPC+oaxrdjZCW8itbcxTtqkEqTZ2/3gDkYHOwYGcUO/QaaW5i/GHxfqPiuU+H49XvdD0+7Mc0kdtaAXepSv1Vy2NkC/rgV3Xh/4Uab4W021vtNmiXVmdZdQ1BZC3mKAQ0cZz1AA4Hy5OSa6GXwJ4V8SaHfa3daFNresSRrYTXF5dtbq4TkMoBBxXJiLTtI8OyeKPEE1iut2aLHb2mmx7/sNqpwqA5KksAck8kU+xN0aGtWWlWj2l9qENgLK4hEM2n284e7ki2sVR5FGdrdW9eR3rg/EPwW8L61qrf8ACYz3SQGBbgWdtd+Xb+WeA4JzsC8fJjkj3r0Xwn8SPDvxctNQ0zTrKHS/ErI00OtPaLbQMyg7Dgnc4UA5OMV4F4l8ReLo7KXw/eaxa3LKG8swzh7m/kDZLu7AeWuSVGegXjnFK9ib9C9qHgTwHf8Ago+ENCil8V6VLdt/Z0tw0xM10D85LbAqquAOa4jw78Gb3wJ4ov7X7TNBdWsLTRPaTI62cZXkFOCxJ4BDH2FfT/gnwhf6D8NNPt9Z1ddMtQTNqOnWyRxqEKk4BAyCR/EDkknNeYfGvWNbaa0ufC11pun6CojjuJLOIS3MiSfKizHHylugPJBwaL9h2ZyXwc+Mth8KXv8ARrnX9S1nUL4rIbO6c3MSjP31ZmZVzyu0ZzznBFN1PxxNNrVzrj2FjceHY2kFvb208iRLJGTuQqmC3UHt1xWZ4l+H+j+GvhJL4k8J+C7bRNT+1J9piuSxlhYOPNZWPXdwOcY3E96vXXhXxJ4kPh4aNo9hb6Bb239o3enCM/aWnwVdYRkZ3EjGe2SaUmhxbWh3l54suvit4EkmTV9Pk0aSASXE8Vs7mySPrE4J3R8YIYnntmvOvFHgj4IaN4HjubfVLmbxI4EjW1g5Xcx4V2VvmK4HPTJ6A11Phv4k+HY5mt9UtX8N363cKDTQC8RKDIDBed3VcuNprN1/T/hl4n8SXFrPp4t9cWTzAyR/Y5Zf7oLFiMLkHIyT9KjQtu6OX8OQWPijTpdG07UrzRbCe2mEtzPCySSRKMmNv4SGZSAB65xXO3XgrTLKw02w06PUbySJ1+0Sx3CotoAPvHuTk4weO9P+Jfi2x8WGysvDlpqFg2jGYSXKWrvGttFhjk46O2fmPXFeL/EbxdcabYvY2Vxt17UpoLn+1WudgnjddoiZe3OQR7VrbY527mp4j09ktbyLwrrGq3PmOzCyuNsjl1yGJYYARlLcfSufsvF/jTwCsd5qdi9rDbfJp0bQ7XUleuP4gAe/TPFdh4A+F95qF+lrqj3Ns1wFQhpxFHbyDoAOpwM8Vn/FHxrcePtNl0TQdV+0/wBi3J09nvbcbru3/wCeiN7EHPsaq3Qi7WxnfD3T7z4o6i9vrXmT2Uh+0G3kkANxKScEg8YHJ54rjv2odC0nw/dxNoqxNY/6lm+6uFxlQo6nPXtXfeFP7E8M6bdPcasbQmOK0nusnfIAfmWMdR6Zrwf4zG98Y+L7i6juGNnjZaWZPKIOMkds4z+Naw3M5s8mvb6aaeSTARJD9xRgAduKpD7wJHFdta+CJ9R06Rd+2ZG+UPwAcdCe3FcZPC8EjLkHacbl6GtzI6rwTqkC6xa2ksIeG4lCOo44PA/xroLnxcui6fcWdo+Jra6JEZPyumcEN615zZ372M6TR8TIcq3oat6fcST3EkuxJZjlyz/mTRYTPVodTsvEGmXqz6XbXIhhVofNXbKpGM8jqOtbXwm8VX3hqXXrW1uhaQTWynyduFVw2VPHfnGRXmujX8t9LBhW+02rAFI+roTzj1HtXsq+Ebfw54ru9PkMlxcJAL2CYDam103BG9hgioeg0M1qz8Q/GHXRqRt3s9QH7u7lT5YpivAf0yR198V7r8OPg3b2PhmNfEN2TqtlG/8Aq1OyRDyAx9uK4rwB4gj8WW7/ANn350q8JXFtuG12x2969S8I6jr1vo+pi7mS9uHYW1uSNp8zqVP4Ckmr6gzl9S8Nabr17HN9uRY4AI2ihQjbjuuf1r1fwjeQWGixwWsov0tDuWKUFtwxz161naZdadr0dzB5sUOpRg7oCmFYj72045NP8N+FGttTe/hmCTKCklqxws6Y6qPUcfrRbW6Fc7XSvGHhLxIok1PS2dY8ES2mcKfcdq9Z8HSaDqejzW1nrMt3BKfMihuGw0Uo5GD6Y4rwB9D0TQwL+S4mhimlHmRxkgI/dfpmo55tYS/ttQsb/ZY5V4FiGQ+1uVY9jjiqUnHdXJcUz6XmtZWt1Do0/OzYDyffr0rBvfDMEly8sukQQ3EYAjAUb1XuQeorDs/HlvDrMtqdQe2uJdoMTgFQe5Ddq6LWr+6hvEBPnRbV2T28gaR1I7gGteZNGfK0eO+Nv2f5E1keIdNit4LpwWV43ZDIQTyV9cda8u8R6et1dSWmo2TWN+ygtdwK2xSO5zX2FpllJqpks5/33mgNGzHaVfHKj0OOv0rk/FPwwPiPTIZnkjtzBKUnWQfNsPr+lZumn8Jop9z4Wv8AQJPBWs+frOoTytkNGI+S654Ix2rtL/RLP4gaKNQ02KKG7jT94kx2tKenSvcvF3w98N6HpziLSRrC2iFnlL75IePvIvUjrkV82fE/TvEXha9XULSNbrSLjDpcWg2gL9O2KxnFw0OqEufrqUz4BuEu7ZYvJWAcSRzOA6n1FYniH4cS2WqpcpIzBmwZduQeOhx/OnQeJDq6R3T3TedENhmxwR23f41q+HvEGpPcGKE7nyX243LIPY9Kz0Oj3l1OagXVrCeW3hgNz3Ah9P8AZzTTrfn288gYTSxEFopE+dPUEV6t4b1bQ/FsrRnbpupI2wLIcKWHc+9ct4v8GzWN1PqcdrHNGVOZEJDMwPYjg1fK7XM1Kz1Oc1zxLo1qkFlcRi3up4w6NEcE5HX3wa5f/hHpLu7WTTbmWW6iYSCTfjJHp70ni7w/Jqa2U12v2G8iybOZ/wDVzhudhPYg8/jXMXUviPSJ0u53VBAy7xb/AJhuKpIxlK7PXvDvxJttZtoNA8dRT29zCzrHdMmHAPc+oBr2nw/p+iaPoEGm3t6L/wAM30Rt/tK5dYt33XRv4WU4JHpmvmTVtY1G8i0zUrV7fUpJHZZIpBkgg9j15r0TwR40fSbuSylhiEeN0lnKMxzBxzj0I6cU76akJX0JfFvw41TwZqs1k8X2pCMRImWjljI4dCOCCP5msHwd4ivvB3iA2cxkgg8xXiikPGAQcZ7V9Da54MuvHfw5g0rRruaDUtNH2jSPNfMkkJBL2+7+Pbg7e/avEoZ31bSxF4ks2m1XT5CRKq7ZNg45+mO9ZyXKy4u57xYa3BrdnFrHhvWImKzrPJptw+x4z0fY2MEd/wAcV7Fdafe67o0d7t/feSyzSwqCjkdBgdD9K+JNF1XTLPX7dYNVudPSYbthgwqnj9DX0t8J/iG2gQwC2vf7bsGmKXPmHAKtwB7EZ61cJKW4SVtjeXSb3RG022uP3M8hkvHl2bQ/GApPoVz75q8JbTXHktZ4o/sVwBtuXGTAxzjJ+oxnsDXe+PdLt7m1l8Q6HdGVdPhDXenkbn2Kp3EL/EOSua8x0W+SARC2MU1ney/PEBt3Ky5Ugdj+hxWco8r5Soy5lc9ItYopFZmBBHUE4wKkSG3uJEZzkkbQOg+teSN488i4CtIY2Zuzc4rT0jxmqsS8xDNnDN0rynK57UYp6Hol5Ha+S7o4KkFck8Y9a8G+IN2IpXhRthyecZrrNX8ZbJHUuu9h6dRXkvi/xCbu4ZSPnI6jrXPWl7tjrpU02c3LM7XTnjOc4I5OKtWkgYsVOdowd3JNUbSB2lMgUPkZILcg1aiDFizAjpniuOKOuq7aGpAxjO3jIO49hzVpduFaPGwcjHHX+dUXk2jZkuGBGcY57VNZhAmZF+fj5TziulbXZxPexPcQtIiopVcnCknOfU1SnnSN0Uuqjjn1rSvL2KO2ZWChhkYHY+1cHq+o7pmXIc9TxxzVA9D0Xw3rNtYeVlVZy3HHOK9p8H6tG9uJpFGcDavUAV8seFL8Ld5ZsqpBX3Ar1E+PYNMs2VWG0qPlAxVQ952CUuRXZ6h4w+IENvEbdJVVjxtAySawNK13lGJXDE4yenr/AEr568TfFOKS7kjjIyj/AHsnANQ6d8Rr24BFs5Ysv3QenrzXowi7XseTOtdn0H4j8RwQyMplSQEcfNjNYY1hpgFhkVIlwQQO/wBa8jhkvb6UvcyuSBkKT909xVy417ULVYreLLgtznGAKeqd2Z+0uerR6xHZD7Q9yxYDketcje/Em6vNc8gE7VIYgN0FVnN7e2SIkZVnADs3Sm2Hh2K3vlmK5wMOcHOa1sZuTPoL4Q62b1Y458YPJ3HOP8K7fxF40tNImFrCQ7/xHHSvF7PWk8J6APJjC3UijBX+vrU2j3U93H9tvZFaRhuG7p+dX2iK57douprdqZJnXLsCFPTp2qDxJp5vlyDnGBmuF0W+MkiM0oEanAIauvstTl1C7aHYSiHl/wC99KzktLGkJWdmcR/ZYW6kOz7rNz0Fch4uuZBIY0woYj5Rzx9PWvZtRtEXzAqNkJlTu4NcFfaEn2xpZV54+YnP6VhG3Q1d7XOFtvDk2oyxmQlgSGbPNdxJpiaBpjDy+gyFUc5PTArU0+1itC93MAI1xgAVx/ijXjd3EpVtkK9888dOa2TUVcxtzM8w8W6nc3t24d22Lknbwa8v8V6y7xiGMMTjnB5Fdr4t1pC7xQNlnOSenFZHh3wLPrcolmRlZhuO45A/GpTbB2W5wHh/wvNcSJdTrnBwFPQmugk1I2uUjwSM4YH7vPpXoWu6JHotiwRGyRw2OhxXn8NjG8jyy/IgJDAdc0+ZLYmzkW7O5nuQIgdm4fNJ1C+v9K3tOt7SyVfPlZ2X5gq881w994ljt7kW0Sb3c7dieo9f0rqNHsJprdLq5c45Ow1pF31M5I7+11GH5T8qytggIMj8vWuisYZLjBwGUZJPTFYXhXw41z5c8spEYwenP0zXYCO3gWSC3k3EEAsPX0qXO6HGFtWMg8PqJA8rqTtz1x3rbihs7RYyMMQNwweT6Vz7TMjEq7EHqDzx/Sqc91MrnDYzkc96alboNo0vE2vbUMSEDAztB5FcTDbPcq87oQ2QVDdK0pR5Tszlnk7kjrUVzeNHZlwm3HOD3qm09WZWa0Mi5uZkkLgrtz1I6cVz1/qM0kpUFce2Oa0Li8mONwbcRjI7/hVD7BIH8zBG49MZxWXN0RpymLfX0hU5yhGBx3rGlt3vpSMsVPIycY+ldPcRYUbgG75I45qjFFl+AcAYDEcflWblbcpIwDp/2MBvunkkN1z7V3Hwr0a41TV4HRXuGZwAi9N3vWRLYR3CqsisCehXpXs37OHhWwk8Sr9unmtFfiJ8HDN2H/16cHeSQ2m0e42FzF4H0JmurAyX4jAKY3Bs/Su48Oa1P4d8LJ4gutPvY4thaTTR+7ViRgPjHK10PhJ9B1zXY9CNrvljJxvj3F2Xnk9hWx4v8L6t4x8V6Tp91awxaQUcOGmCyBF6/KOSD6VpKTb0NoJR0egngWPw34h8EW9tb2apf3rCW+WBja3EuOS24YZlxxnNU7XSNd8Sa1Z2tjHMnhrTrgssWpOXglTBA+fIdu/ByAaz/F/hvStKju7LT7p5r+5mjj861lJniTH3I26L0xz61VsbW88MmztN+oyadu3JISUMzscATqfvYI6A49M0m31LUezPYvt13YzzPPi2srVRJiziWUBRnKjjcM4/u/jXjnin9ojRvGFhqOlxS3NnHHKYnksnyQh4DMcZBOchQD0Oa7s6pa6RYrcxXK2jT/6XfWt++43BxkKrn7p4+7xgY4rwjx5410pEluT4cfw94dvJc3N5Y25mmyTy+UGQOTnj6GtE3ayMrRWrR1fgX4YafoqXMfhbxXrOrandILqKS63QyQRnqfOIG9M9Bj6133hfSl0ZZbm7hiuvF8w2PIh88XGMAyFFOAMYOcDmvDbbxxd6F4Omsh4h0+a11U7IbjUGDedB0AVl5B9QfpXKXfxRsNPv9K0Rbe4svEKxmObVdKj2q6DldrddvQYAzT1Ba9T6d8W67rng7Uor7V9Qa50qb90kVnAqgOcBWfIJyGznnpXhupeP9fj1HWPD+oXNnqmlLKlw+n7AJVjfoVyBkBsd/WpvhRr3iLxRZGK/ubqIQ3rypJfMZWmbI+6GxwVz8pHuKig+GXiHxNqz3l3Na2emwyyifzojFOIi3BR8ZODyBmsluaJq10X7T4L/AA58Ya9pc1zqE+g6vp2Zra1VjFEu8fcBzggkZAz1BFReJdH8XaLq+o2I8Z32t6VsWeLzbMGSNf4gqDqq+3oax/GS6j4Lha1NynibQC62o1SeE7rRWHy+auMnHTOPetm++IK+B/D9odUvtOgMcG21uY9zRuBkDDEZHXmqbEjiLy11XQ5LTWNS1KyOtWNws9i64dbhcnKkj7oK/wCFesfCiS28RaRqc76dptxpjRfaN8h8uWDGS4I7/MevcV4xoUPh74nXg1Ca9/snxFYMY5Le2YmG/hbuAeCAPxr3zTfCmm2fwrtbu0uEnitQxt2sGzNsY4aGT2HoatarUzkl0OdsfDeoy2Gp6Te2a6bHD/pWmXMb5DAndypzkYP8qXwT8Ob/AMS69b3WoGaKGF/P2wyAK5Awxx2zkH0re8HyHX7CDVkmuLW48Nq7xG5G4kHhlx3XHHNWfh/4ofUbrxNDZ2qC6hdhbxu//LOQHKoPQHvVC1ZH4y8a+HfDPhi28N3iXD6hdSx3cBQbmkIkyFJHToRWb48nfTxceJPD11P/AGXa2LQX1mq4kLOclQO+PWo0t38M+E7K11TRZb+eV3aK5QbpIZF6Kc+/Sr1jcXa/D238U300Vok7GK6tpI8NHn5QxH1FWTZdDyjxfZ6Z44+Gsnime5exvLNVjjUkgrzljg+p4rDbw+l14W8N3GtKjWF7emeVm+/IDxl/QAdq6TWfhlrPj+11KO7vI9O8OCHzGu4PlVpN3BB9ziuk+AHw7ju/C+o6b4xtvtGmQmRLKWZ+W9GFYyNNkzhdP+Es3i3VrrRvD+oST+GLyQvdagigySoMYRR2Xg1U8U3Nz4M8UWXhjR57hdKhCsEh+bLjqW+ldP4e8Sz+AIdSbw3ay25Wd7SOC4GXdR0MY/Wuh0G00vTI01PUkhi1q7hYOk5+UOw+YsD0OKd0VZozr7X3vLOC+1a3S9023s/38jruUsSeT/SuW1PxZpN1pMt9YQLpVuitbafbu+CzKAWf2ya2vGHnjw4dCkRpoZJlkhgjBUNGoyoHrzzWDqs2g3ui6K9/A+kcb42dMkt0dBjuSR+VCiiJOxzk2u6v4Q0+Z7mK6nguYftdxJF/fLD5R7YFanxC8d6/r+iaJc6FprNbXVv9jillbEgZsAnP8q3bnw7C3g/WdZk1dbaFCscNtJyrnp068jj61ymp6vqV1NpFils9rpukQfbZG2YZs/dBHriq0vqSu6PUJrjQfAvjHw9repGO5FjpyWssCL/r7j+Jsj+6DyayvjN4/n8Qtoen6O0FvZ6lePLD5YG/YBt3sf4cZOPwrntW8S2ekXmj3E+nG+09ofLSJxnzGfnH8s13nw+8BWemaFctrUEV7ql0RJCCPkhVzlUB7Y6YpWvZsL22QfCPwrH4d1Oe+tkivfs9m8wmvZdwZR/GUHVj/KsTW/F2neF7SC7v5GvtWvpGvLkwR8xlzhI1x6DHHbNa2l+KrXT7jWPCMMbWt5cn7NJNGMvkDOwN6dBx2rG0jwncPeRaf4r1FbeOa9BSSKMGeYDjbGvcjgZpX7lq9y3LYWN/rtnqmn/aW0iBA2o3Mhwpk6iCLPYdWaotTtvB2rXUp8T4t4Y5jNcywyk7oiMKmB1J7HrivPPjFrt5J8QJvDvg7Tr620XSZFhNvku88/XfJ6AE9KtW3wr8ViTSdTdU1mWdiPs7/KiFuT5me2e3qKUrjiz02++NfhbQdRsP7L0GNdMumXzLpvkBVOAAvoBx7k03WdPudeu9d1zStOTNwqlvNkAxCRyscX8RwRya4n4qW+l6N4atNNsooNX15XVfMhGR5qnLBewRfXviuJ8E+MPGl/cveeHPMgsbYCO7mbJk3jO7Z/s89fTFK3YV0fR+k+NLXR/DH9i6bp/9mXIjFusUQBWEt/qwE6s55bngVj/Dvwmng7SptW1+4u5ry5ka2t7LBXznbkOxHGepPQAYFeb+H/ifrsHjnUNb0rw+91HaoGnuz85Cr8u8E8F2IIHp1rvPFkXjr476BbW4ePwVoliBNNLKQs92WGTtB546Z4Bx3oTKkkie08WWmlfE6U6/Laai9z/q7BpGMVjE2cHAPzSPgDb2zXceLfCljcaGtpfWlv4R8Pznyo4DcrAzOw5+TkF8dycAZr5d0vw9eDxpe6dpsM1vaaZJldV1O4B3gD7zY5yTnp617D4TvbXxdraWniKwl8Q6XpSYjnl80L5rckKT97nnFC8xNGf4i+HDvPc6h4Jm1S7FrbPZS34iKwpGFH7mFzg7Rxlv4ieDXzj4dg1XxJqc2oXWmPZ6lY4mvL65jWBNqYCKBI3UYHrn9a/ROa71PW9Ea1SGM25dPItbOFohAFGQu48HoOvTPQ14zB8KdQn124vrzwimqQC5+2TIZ/OSUnkGQNywAXgAAdKbjpoRF23ON8KfEnRr3wvpviP7RqOnTmZre41zUrUNDNLjAgtoGPzKefnA657GtLWvjKtvbQ2umSwavp9/cLa3Ny2nbLQbhvVlIHyngDeT1z6ViyPpfxGs9Yv9bvNT0TTrAPFaxBY4I4JpHKrF5bA7WAGcg98V5ZqHiHwv4N1KO18L32u3+jvZvbXNpFkYZRht5A+fJzzwAPugdaVraA31M7xZ+0RBpOqarpyaVL4k0e3XbqlrcXW3yg3KSRnHzKAoB9cAdK67wh8Sz4g8QW8eoI1rLptqn2eHTGWKdoGRSsiSHgjnaR9TVT4Z+FtB+KVqkV7p9hptjawkumoHLTsoPEsgxtVVPAGckHOSaoazpMlx4o0/TbBpNSsYwttHqVoFEWwElYVPQqBnLemRStfVGl7M9J8VwReMvEUeq6Lo82ladbuItQlt4iYbtwFIMjY3SZHGV+U5qHxh8NNO+K0f2iGay0JmuYkXVbe23NL5YIW3RicRbTjA43YFUfBfxOt/iXZP4d1C11O6uY3k0/TrzwrdyQW0UYJyrxt8rNkHtnGMGvPtJ8I+NY/HF7oczxp4agRg13dXC2zSvn5fM3nk+w5OabsSrp2ZH418Ma5ouo614Tu9VvLBoIN0Vzp37tbvIDD7Rv5YkkDAztJPWvKtShsrnw3rNj4g0mLT/ESqn2a6lgDSWkokGRux84I+b2zkV9WaD8L9QdpLKbTH1u9EhSO61UuIwhPCRMxww5PC+wrhPFHwD8XpqF5qWrx2smn28n2eEaXC87sf4lxztA4Uk/nTTTM5RaZ8waxLqHhm6slOpjXIJGkt/wC04ZG2SOVyxRuxGce2KzdV8GDwVoh165tr2102EoR50ux7gknGxf4vdvTNeueJvh94o8L6S4sLWK6ltHPkaS8YWBV3FnnZm5YjBBwOf0rwT4veKNf8S67Dol3EbZ2jW5W0jk3wQIEzhf7g5JxmtFcydkVbS2Xxh4bur2wRpdYSVWNoX3YjJ++o65HGR71hszRa1qUWoQSxrvZA8y7TkDjFaPwm8c2Hg67uIm0ZLnUJTtW83EiPHTH480fFnxzqmoXW+5iLRGTLTLEFT259a0StsZM43VNWu00uIRWxSEHkv0YdMn171wOqZF24GNmcjAxXsGk+HpdZ0+8W5m8tPsubZWbqQMgfU815fqUETu0gui5Xj5xyPatY3Je5k21u08gUKWHtVi0uGtJ3EBHIK/MM8Vq6XpV1BA08cDmKX5VnIwAfTFa1l8PpZI/tF0/2OJFLsjcuR6gVWwFXwPrLeHtbt9XiT/SbRwI1flCc8k+wFfTXibxJaeMPC0Nx4e3f23BFi5jK5NxCwOSueoGT+dfL66ZcR38SiIxWZBVGcY3KRya9X8Na5caN4eD2Nwkj2iFUAX59pORk+xrOTA0NC8KX+jQ2cpu49PcOJDgkvuB4B/u19WeDfEFtq+mWes2hj+0zq1tcr1QuOA+PWvmHwtrz61eXMmo23726KsrqcAnuCK9L8AQX3hXEk2xtNlz5sLn5lGT8y1CdgPYNM0qO4sdWgdCmr2QNxLDjgBf4wffriq+gapc64IriKB4wX8uWZvlCjpv/ADxXWeBtR0zUzL5LRyXk9hLDDduf9YccK3vXn+tavqOl31jcwz+anKzwx/6p+xUj6ZqtrNkHoF1JY+IdCufMIBXEd6sXJV1ODKPxxx71c8HaFJpUkmhX063EDs0sM7YG48YH5VxunXsS29zq2kq32m4Bea2I6Eeg9CB+lV7HVm1fVdkm+zuUcMqsxxt7gelHMk9itT0m80K50J7l1ubaa9nO1JrjllTv7H61p/YWtrJL7Vr6HG0GSWE7c46EY9BisTSbq5jVRcMJInTySjYcBh/jXb+HdO0jWJ5tKZTbzxKBNBKSUdD1ZT2prV6CbYtuTPNGIr9hFIimKSKXIc545PeursrsarFJKXbzgPLmBO1sgdcd657w5p0enPJp8sO9LfesEhABYE5Bz0PpUVxqNrPb/bbSd4Z3YoYo8Y3g9/Q1a0RO/Q2Gg0xrxisImuIiCyNw7DHb14zXjHxG8BWztc3GmahJDGhLBYwPkBOcbeh9K9Ym1NrTybi9dhFcqCPkBEbDg8ivK/GlzL4a8RXMflXE1hcw74QMshY9AG7US1QR30Z4r4p8DvpsUd2NMtNQikPzNCPKdhjnpwT7VwFnbJpANxpdy0sayEm1nG2WPnnjoa+gFv7S8sore8V44rpS8cTfKCw9/wC8OnvXE+M/hfYeKdN8/SQZr5cgw7jE745Kgf3hWLj2OpTtpJnCy6Vpmo30c8sz6Zcyg7JFOA7eh96xo/GviLw99q0dZknt858i8XKsf9k/Ssq316x1/SdU0LUJbm0ksiFIuRtlgYH/ADzW9Z6UbjVrfTru9ju7RtkUNyOWyRxmqSsRKV9OhZXXtMuNBhtNW0iYacWDxiOTzFifPIAPO33rqNP+EFsdNl1jwmyavZzJ8+nyYJjJHKE9x6V5hPazaQP7M1aaSSx+0yQ+dGvMJJ4D9wvv7isPSde8Q/CvxTcNoWqSoVdcxuxaORT654NGnUm1zrrjw5beG7xYtetrjTNL1BcJJZxnYjdwc/dIPfNdBffDSGfa9/qUN69oI10+8t32TTc/LGw6N04rtrf4g6b4i09v7cscwMguPPsPmCkHD5ifgjvx1rsb34c6N8UPBUGkWFz9psipnj1Ox+VoycsFI6qwI6HHWmknsJtou6Hpr6p4aTSSLu11URC4tcZR4rheQyt2P+JrN09tI+MkM6ahaQ+G/iDp+Le/jkXZbXvO1XPYFsAH3PvXKeFrL4jeB9TtZ7C/k1SKxk/eNJ8zBV6Rsh5Ge5Few3beEviRAnjWyt30rWLZmtdctIcFCucM+w84GQT6YBoauO63PB9e+Et5KbrSLm38i/t7hJocLkgHrFx6HNcR8MNev/B3xMhsriKVbG5nNtcW7DKxrnO78MZBr7L0fwjd6/cRWV/q1tqV/p6NHYavC2JLhG5jjlHBOAQQ3PTFfO/ibwFd+GvGl22oxyRz21syXEkwPzowIUt7gn73pXO48jubKfc+kbbxjLofi+e9H7ywlRVRk5YK6DII92Brr9b8D2mrf2P4h0tlt7CBduoWkKYHXIcD+Fc5B9M14p4R1OXWfD+lXcJQ3VvIbeeNmBVuOCD35Ga+ofgrqD6vpUWqLAiyRuYry3kXKtGByWHpwefpW6XPoyH7quuh8Cf8JRHDKC0uGCkF2PB4zU6/EWNYQfNBK4Iy3WvMPFt2otmeKU7gOV9K80ufGs1pcCEtlunBx+teKocyPdUuU+kpfHUt48pAYEjIGeDVeI+e7yvuff0PQfhXkvhXXjdlSC4Mg4z1r1bS4mlSN3G9CMYPAB9cV5+IVnY9rDJWuakapE4T5VG0YI5J61q2lmJyTxsUAk+w/nWbFaMmxDuJHXHFaGn3TQDDbtpGCTzUxvynPVfvGt9nh2MoOGIzlh09KomEWcnManPTnip3uUMSMJPlHduv0qreXEBDNnAU8Edc1pAwnboZHiLU/JzGpChgcLkbfqa4qU/a5xtOQ5I5OOe9bOtXAmmYkbgDt3ckAehPrWfaxbUd2QZxuz1289elbbEJXYiXiaQ2WAU4yGA7+nWuF8Y/FFESWEy7G3EEdDip/iFra2dvcMGAO35WU8D3r5t1jWZdRvHdjuGcZ55rvwtLmV2cOMqcmiPRW8a/bLo7Octk4Hf1rv8AwZqjsQseF8wjlzXj3grw9e65IiW0WWyMtnrXv/w++FGoRSQTTKSQeQeldkkonkptnsnhPwy13aq87ZcDnByMV1+m/C9tTvVYrtjHTZ6delSeCtI8qWGHbhejENzmve9H0Zbe2hBUlsHHucVi5LqdcIXR5KfCoNylvFEWIbHTFbdr8OLiO08yWIOOeGOD+NetaR4dtxI0hjHmA7sZzjmtbV7i1FmYlT5woDE9qcZXV2aOlrY+P/iPPPoEqpHCWiQh2Ib8hXM6Z8QpbyKNJQYok6KD3r2jxx4XS/mkAQsJPlGRnP415Dr3wzmSYJaReWwPpio531MZ0+XY9N8Gawb+3QxBgAdx3dBXuvhOxM0AkG0BlHPXBPXHtXgHgbS5tHsRE6uCAA2RnJ9K998D2z/ZYmZM7V7tj8BW+6M47m1rWkxJZBo+doz1xnNefDRnnuZN3+qQ556n2r1yKya8jckkwopwMZx7ZrkfFMLadCywgAMpIHBOcVhJKOp1J8ysjzfxTexRObeBmEiDDbegryfxXfGC2MEa/vJOTz0r0DW7eRFKc+YSS5zyTXLReDnvpvPmXCAkYcf1rLmbd2Vy2VkeW6d4UfVNZ82XJ+b5dw44717NoWnW2n6a6t1VegHWobbQovNDxxbgq7nK+npU92wt4SXG5edpNJTs7CVPS7OF8ZKblWjU715ONorynXZvKgaFEG9sgFTnHuw7V6v4kLXxaOPDFuPlGMVy0fhYSL9oKbwTghsZxQnfUmWhwng/wXLdTCWSNyDzvxyT6g16tBpqWsEcYjQN0K55Jq/4Z0kQs/yEIoIwF49f6VtXGn+dIjKhSQqM8dBRKelkTGHVjII2htViiUruGOvT6VPp2lTlpeMZI3HP6itCy01HAwCAMcAcmti3sngAyBuyTgn9eKuMUS2+pjSWMcERYgncOcelU4oRJLiIBWJwXbH5Vqz2j3zMgJ+6FK44ra0/SEtE8vhWx6Zwa2W+hi2c/JpCQQlpdh+p5/D1rA1K0W5OxFUR/dCnggV2euwtOjIqlTGM9P5VknSDnkEMx+YGlKXRFxi3qcV/YGZW3ZEQ+YEjn8KZJah1XbEAATgrx+YrsNRtCsTKMsVG35c4qjb6U7SOwjTftKjtz2rC9jZRVzg9Q0cS7WBLDhS3c+4HpUTaQsMXzbPn4I6ZNd3HpPlqSyEHHJbt61mS2Q3qhBRem7PB9Mis72Q3FHPWfhWa8bYkLSDuEP3R619W/CnQ00nQFm1JIbcou6yuRHkvgY/wryvwjoE4u7cW8W45G/PG8dwK+oPBvgo+J10w3B+yWtoPlSJQysP7pGOp5rakluJrlOc+C2qXGna/rGsXEXkmGJg7yRl5JvQL2Hr9KyvFnxftNQ8S6ndamZ2gsbORoYkQp5oI42gds8HJrp/HHjCTT9S1bQtJlu3thGCFtbQboh3ZT1LDvXEQ2/iXw54cjkksobqw1aeNUluoVSe4+bowJO0e2fwqr30Rvbl1KfhrxzqurxaCj6HdKiTrLOEkWOR+hCqAMKBxyetfSkvizS9a0RBe2Rs7ydvIxeAK0LAcb5B0PcEVwfgHxA/hzxJPpDrauVh3SwZVZrRyMhA3TGOnevXNPs4Lq3jW4a7Vgo2C6x1PpkYznvWqXRHNK27PCviNp11qVvA1ut1fRRs7T3ot2YqFHSUchhgYVhz0ya8m1KbWLHUlvwb1NMugxI2+XGPlwnPbkdG46ZFfXWoeBY4orm98PSTaLqDkmWH/AFsNxx9xo2JXB9RivP8AXdHvfF63GjXGlx2c/lbby3tztFwvBEkIPAII7Hg54rVRS0RLfPqfIviK2a7uopNPihju2Us8MQWRDu+7KI2GA2cg4/PivM9Y0rWr/Tki1KGQ3NvMWsdUXIaAnBOAgzgYI5HGK+lNY8FrKmvzaezySaODEEhTBjwdzK6feVsjnOPUda4ybT5dW8RaDqt5MYldnQyRp5I84p9yQg4yOOQOeKpJMy1vY6jwz4jvNI8HWtlJqi3utiJJV1CzPmxTAA42sejHHINWtJ+JWt6x4shawvb+1tnijnSG4fzYnOMSAOwznP8ACelc7rnhv/hC1Gt6fK0FuZVdwn+qXPTj357cZr0DwMs2l+HYp7maCIJO81q9xF5kMmRkp2xk8dazaW5om9kWPF1vf2Hh241Ka/ey1Ep9pjgaNXS4CnO0noVK56cg1zWva94V+OXhaPQPHZay0uRVe3vrMiJY+MhwOSOeCD6V3EU8F4n2DVoLTSoZovtjRNcElC2eFQjoMYxmq+qOW2anbeEYLyKxi+zSCWMARoR95QOobtUpmjWt7mD8N/BPg60uLSbRdZtZhbxrFEZvmZmjYq2PrxXVWNvdxeJ9cvNPKwRR/Nf2sC7Y5yepx054zj0qLwd4K0FNMj123t5oTIxkitXQRumevlk/eGfXmu40Fp7fVGkjtLaW2nhMd3Hcvyy44KY5zTvd7i2RH4a8I3XjGCW+0+5bR7mZFliVFIikXpjB69OR2qMeDJ9F+IkmrSXgs9TQL5VvEd6PjGdo9D6YroPH+j2cfglItNeXTnhcSm1iudrKwIJ2c9D7dc1U03wquteIdL1DUmmsrp/uOpLIy7cgMffHNXfsQtVdnpuq+H4dU0iaa7tg0wiEiws2NjgZzkd6+d7vxrqmo+JLXw9c6JL/AGfdSBDPKMxsFPJz7V7Fd67qvh7UVhguE1C2OPNyflBJHyrn2o16SPWhYWcOz7QZyjER48rPv+maXNewQjy+hwHiibVtDtrnT9LsGdL8pa2tmIw8e0nl+nHrTNH8Ka7oGl2Vtdo6eQSnkgblZsZ6/pXoXipdYsLuysdJFvMyw7ZpXP7yL02jpzXO64b/AE3SPI1C4mjulJVZ433Fj3OPrWUvNG0btFSTQdH8PHT57x7e01p3Pl+ZglNwOcE968wu/hjateaqmp3z6hFNI1wHd8PG2MgDHauw8RaNeeJNP0vTtXt5YLQtlL3H7wHOc5NW7ZodL0/VQ1xDc/YoisnnsPNmXH3h9KSbuVpY5L+2h4h0PRL+ePyIrCT7H50mcKCMfjXDWGnRate6n4c1eZY5dNme4huWH3B94Eevauo8DeKrSLw5q8Orjf4fvZDJaRt/yzf1z9e1U73S7GwtJdR3tNqMluUQSDBwOn1rbyMJI8vj0rxLY+Nra1eWM6O8u+JZmyr4+Yt+Yr0TwLqGofEjw74v05NJNv5+Lf7eo+Y846/lXMa74d8WeMZ9IXCaYuyVUkc4CoRkn616r8FfHumaV4Mn8Oac6Xl9aSFGlOB5kpPr35pW6ivp5mdpnwstNB8PaNpWuaqmqT27NKWCf8ey9OT3NcDffFDXdd8UzaF4fsbl9NtnJlndMFynAPsOK9W8B6zqmj65qmleINLS+1K+uBcR7F3AKvVfbHXmuQvre48PfEfXdVl1SG20+6dbeCzReXY9VyOgzQw1TsYXhPwj4h8ZXn2+UtbXUFwyWyJ95pCeT+nJqn468XSeE9fGqX95/wAVBZzbXuYoTL5SA8qg6A12nxG1i88KXvh2/wDCtwksh80FU6IpGDI2OgGc881xui3ei+J3lPiKWGzs7SF7gzOuXupC2QB65outx3Zuyaxp3hfQbLXf7PuLdtXZ5fLmlHnXEx/ikbGevOBgV5PqOs67rGvRafYeJjfSPchpIg7IFfqQo74rb8R6/e+IfGFjZLp0lzemFjaZQiKHd/CgPU4xk1b8C+CvCnwI1q21HxnO194lvLhzaaYhPlhz0djnOBmp03e5W+h3N94EfwZoEMhu3iuNSDWwNyA29SAW2LjOTyB9etLpnje/Jj8NaD4TC6PbpsvBOAhuY1AzgDB/MgZrOu/HV9Pd6fqGq6pYNqTXRW0hkj/cWUX94E9yM1e8XfE/RfDcZ0zw7bzat4i1UmKfU4fn3BuvPQAdqm13Ya03PSdJNhpvh21ufD+jpY6tOpitrDepjj2/xS/wj2A61wbeH/iZf3Vu/iKW3ewdzM7ylQ0ig/dA7D+griNa8UJ4a8T6VpZVodN09UaRJp23yTEZA9BzySadcfHr4jfEjxqG0/wzaabp9kGt7Sa+k2/bGxj5Y+rA9MnihIObqdt4t0iw8aX+onTLawI0dPMuXl/dW+/GcRIv38Z6mpPCmsprOn2El5cf2abZw4s0lKLMoONi8ElmA6nt6VwOn6j4q8K6pep8QkuNNhm2yiw0u2ARRjq7jIAHHGfrXRaH8SNJuYbDw1p5uJknlaSBLwKJI85ycqM4yeSaErMV7rU9O0sH4i3K6XKEsLhJmu2gtJyJYwDkfODjbjAzVf4m/F6y+GHjbT9Pg1q1t7y4t41jtt7u5HcuVznPbPXFebpper3/AMTZIra/g0zR0hjSV7MGNSq5Dc87nbp0rf8ACvw40LSvHGs+IdZ1K3vNcnhElrbXp2w2sKdTg8kjjngZ7VTdtyUjn/jX408OeGdDtNGuFtvE/jTV3S6jsVhkjiiTcSWzycjpz9a84Xwn4Rs9WYeL/EVlocE/lNDpuiyOhDb8Hz5uRuJbG38a0fHXgK1+Imr6j4ksLyXUNOhufKl1J7krOqA/MFAwWUkkAZ6cVetrLS7PTpIf3t1fKxjs4EiUxxyY/wBY5J67cDnpiiXkTG2tzu9C+G/gG71iO51m6d4J1Se2gt83MQCc+YJcBV6EHoM565rnvHljpDr4s/d3OlaTY2y3SPaRKDJbyHa4SMEHceB/M1meCYb/AMIajYaZHbTeSybn1Ca6jaaAMQ0iFHbaY2JOAVOR0NdRrtlpXh7x7deIdM1Gz0UarCpvdOdWkEiKAGZUAKrnBOAfX1pWvqaN9EeWeEPDWn3txIfDrweE1eNVUzXHkXIIP35MfKSD0IweorA+J8lpotlcpc20PiLV4WE1/qom3KynOSqKQmRx94kmvXfEnwh8KW/hXUPEGk6xe3eoEEeTbWpnjEec4eL7wfJzuGPvZOawPDHwun8aabd22m6AXt54WhvLC4dFmmOzIk+cBsqeOCOtVvsR5Hn/AMJ/iRq22e5XVb26haL7LaySwOkcbhMqEJ4C47Lkk969pGrR6noWqy3F9fTXsjK7JpszNLvK5RF5+XHTpg885r5+uNStfDcFtocc019qsLtYRLextawWUeflijiHJBIyZMkk16F4S8O69L4cvbaewNvrtzARcahLehEbDDaVIxtI4x1x+NZ67mnMjBfUvDmo6Freq6rf6rFHEjWdzbXahVhkLcKkgwzHrnjHHWvCPH9x4PtrryodSjh1GW28xYFgZneLHy72PsOma9d+JHiW18P2UvhiS6uL67ldDNe31u0trcT7wzKmcklem7jOc47187ax4nvtC8SB9UtRbRRuyxTmBVEmD1BIzjHbito2RzSuzmtF8BRaheXt3YSyBVKyMrJsL57KD+lejmxsns107UbZL6DChLeRl2hv7zkcrV/wqul+KfDeo6nHHMLmRdwedsEyDOAAOQPaqev+Fn1XS7DUFsYbUvCpu7oPyhGQwKL1zjIrbzMgTwVBpmlXUST2gXH2iOVSNoI/hyeuPavC7r4X3+ra7Fd2d5Zyw3DM7KHx5YHLcHt1rrtdlneMRNd3EunOmIxcJs8sk4yvrUmoC08K6I9tZ2xkvZ12/apjgyZHO1fxp7EHK/Y92mSWF/e7rmN1ktmhGA56YArqfC+ii30nX9Qun33MMCxwpKclmb0HtWTpnw31W68V2c5RvJMSSq7ZAT1FbnidNM02/v7KK8ZpxPEwZDnB9KLgc3PZ7dJ+1Xdp54iUpkH5ozu5yO3FXvA8kaq8dpaJKh5ZXyfl9K7zwxDbSeLG+RRBISl3bk5ByOGP1rUtvDtrBqv2+2jitbZWZdsPAbngYqbAZXhjw9DcStHOFt7mBi9qF6AHsa6RGujDb3FwJPPilbfCD8oXjn3qXwvpBbXvtzOJI1YqVB3bVzxXqeo+C7PUtPiSVPLnjcOjqeq9x70lG+om7HE28uqeHtTtdRtQzWZUSjAxj1rs7Tztc8P+Zb23z3MxJD4G3vn8ea1tc+Ht/qVrFHpV2F8vZ5UODiRTwR9awdV0u/0nWZtPufNtrdAFLD5QuMcfWqcWg5rux0vhDwpc6coUFWM74kUknbnpUPjGyTwdNHe30ZWDzcfaRyISPuswHUVH4Q1vVLbXXXbC1nFdR72MgJxkD+Rr1HxlcWE+qavpF3pr3VrGilZCuVkDL+tNJctxN2ZV8HSW+uR3hMkUxEaXAhgI3Egckexr0TRrdU1GHURst0MQRzjLYPQGvKraLTYNYtb7TLCeyuYiLExwkZT5RtJHp9fWs+6+JWp+E9XuYZbeKWJDulWcHKg9X29wKr4VqJ67H0fqVoDbnUY9j3NtlWiQYJQEHP5c1wnjDR/Dt9bXlzZ2pKyr9pYKxbEgHOcVf0LxJP4rtkuEuEeK6RTt/hBAyCMfwkVk6P4YfRPFFxcRX0j6deIQ1qwysbYJOCaveyJ6nneleM7zw2J9Ov4YbvTpk3GFPmBA6EdwQKzPFeow3llDFa6jPax/I8asfMQJnOfpg10Hjfw/YyWP9oWvmJeW7Al0yCBnOSvcHvXmF54stL6KWK1ihg1LTpNvlOdpwTnoeoNRdrRsu99TiNU8UXtr4c1dblVnn052uY1V90d3b7vmZG7Opwce9WPAnx00/wAvTI9V3T6LqLGBb0ACa3nGPv8Aoecg9xVPUX/snxat3AqLoerMYtzYZI5m4aNv7uTkA+9ebeMPA13o/hp99oYYm1pjBdWyFokxHjZIo+7zxn2oV1qDdz3zxV4H0rxZeXTXtjbXWsGIh57b5TfxYyrp/tY4xzk14/F4c1LwnZprlq0eqaHbSD9/ICHUBseXIP4XWu7+FGrIbCw0vVdXSy1ezl3Wq3LjKg87c/3eu0+hr0jxnoL+HpDdQRI8GtDN/pzR/eONrMoPBI+8Mda0tfUm/K7HifihR5h8QWitPoRkxdKUy6A8jf7A8fkapfEHwfa+IIrM6OUGrG0EsCK3F1D1xj1GCM+1dFqcsfhrxX9pgS+n0jUXCzR2iboWIAVwyHpxzWz41+FUv9kvq2gJLFLYeW1k8Z2sIyQWTB9M7gPTNTbRjvY8hiVbSDTtG1QSwQXIlW0vCCfszbR8rH9CDW54P8a618PdTk1vSp5k1CFooriCL/VOgwrSAchgR2PHNbms2AHibUEusvY6nmaJAMm2m27XyueAcE1jPotvp76jDBebzsSe0ToV49Sfuk4rJ6GqZ7dOtp8TrC51Xw/qU+kT3couLuO2Yt5b7cb0Xthgdy9uozipfh54oku761m1KKCDxFHO9sWjwLfWIlHKn+67D868w+EniCbw/wCIbm807dZ3Yt3nmsTxHJgckHsCcjiuv1bRIfEoj8S+ErVrfULK4S7utFMwEkL9JCg6NGeDx059aL6XCyT8j1vXFs7LX9M0WeVbKKQeboV/NlA6MctbSn+F1OQD6YrsJnj8Y6Nfaf4wsI5hHFLp1zqTjZcQgDKAnqysvAz0I9K808H+J7b4i6ANC17T2iNpN5JEo/eAE/u5I3PQoeo7r9K9v8ER2viaO5067S6i8R6VB9mvbGcAvfRIOGUnhm2nIPcYoVm7Da01PE/CPw2v/A+naxZI6Xtiq+Zp12TlsowOx+wO3oeh9a9o+C/jceEpRqd+vnaLqUgtIk5OJHOHTpyAMn2zXOeEp9X8I6xqekarLHqmnyTq8cTgArGxwVT0JUg4PGeBW74n0WHwpLpNhaW7DQRM13Bcq3zW9y/8LL24GMH14oWi5kPRu0up+Y2tyPd2ysruuQen65rz24sWe/bIc4OeRXXaRrklzAsc8eV75ya3NM0OHUZc8KcZyBjivNcuRansRj7Rod4O07Cx4V1PU4GM17LoWUt0VsFew759K5Tw5oqwH7vlx9CW/hrrrGAxtt6oTxjuK8irLnk2e/Sj7OBuWkO9sk7Q2MgckelaX9mP5LNgDb+X6VDpjq8oXALf3jxiuhlwEYx/KQu4nGeajmOblUmzl7yM2+Ai4G7v0x+FZd/Mx+/jBziuhv7bcA6yAF+QcYxxXJ6zKJPkyzhcElR0HeuiPc5pxeyMS6lMh65GfuKTz9RS3J+yWT7Thiu7IbPHep7dPPlkMiDy059DxVLX5DFaSEBSxXG0cZpt3djWCsrngvxY1PYrKpxnncDn/J6fnXCeCNB/tzUkR1LoTkitL4l3LNeuqtlS3IHc10/wNhtk1CKWRDI24Y4717VFclK54GLfNWsfTXwm+FMRtIltrVcgcsRg19J+H/hSkNrEHRUUDlQe+a5b4UXFvBaxzHhNufkHtXrcHiJEtxLI+1SeOOv1rByV9DWnTSRRj8NwaColhj+YEbuAc/hWudVuIYo18s5YZLNjCiuGvviBBdagYImEj7jkBqtz+LBFpjKSgwCrMxzu+lSldaG/Mk/dOkv/ABdHYyKpkyXGW2msjUfFxMYWE5Zu5bkD3rza+8TolxK8rbMYxuPb6Vj/APCY211ciTzfMCgjnoDSC564l3/aqfZ7lVidjyx6H3GPyrqrbwXaT20TIRMwXqw5NeEL4+YLGyOvn42gE84r3X4Pa4NRjie+mbfjPJ4HoBTTV7Ii66l6b4e+Raiby1RiOFHerekmTTvLiaQRiNirBh1/DtXo2tXsUsTLAm4AZYEgA/5FcVq2nuF88YPAIyOn+NbppGEklqdloFq17YkRgsjDduQ9Kq+IvDKvaMTFuY/MDnOa1vhtdokUcUgKMRyMYz+NdnqempdBvLwE2nouCBjtSmlJBB2Z8n6vooi1CQMd6nceBzmsZLY3k3lFQQuN3PSvUPiHo72ss7QFHfOMg/dzXndvbPp7BVUmVz8xWuJyd7I7VFPVliLw8gtV2OE4yWA4P+Ncj4i0Kaed0T91DjJIHSu4066dWAKMw+8M9R9Kk1G0+1W5kOEZvlXHb2NEbNDe9jx658PiDknbJ97O7pUEWk/aRtVRJFjA+Xr7+9dZqmlNc3DxAA5bAA/nXS6D4UVIxJIDuAAVVH3R61p5I57dzj9P0EiDywvJH3ccYq1HpucAxthjxn9BXosWhxK6gxhducyAc04aFHHuflW3cO3Tn0qkrITZxS6WoPltliF/P/69JNDuVEWIlT27j3JrrbzTF2+UoBUcAiqcNkijcAO+NnNWn2MnEy9M0kSpvcbeTwOOmKsXXlWuXG3nPJOee1Syl1iYBQAT0XqPWs6UtOjMF2bAARjPFP2iSsiVTvqykI/tD+YVCr3IOcfQUiWHmfIgbcB26D61cRWjUKSQ/TINdBpdikLq8jrI5JYDHXNYOomdKgc7b+GZL3LBTsJzvAIH5VrjwWkCrlMOeScdefWu3tZorOIBdplAyR14qpJqguo5gWG1ecMMGs3JI1ULHCS+FIUjYsQUXlW7/wCc1xt5oqfblEYEabizccn/AOtXs1zZefCFjO1WHY9KwV8Jve3xyNxHTJ6j0+tS3ZFKncf4E8KSaleAx7pME4SI4Yn2r1a/8OeJNB0yyln1F9NjeUItgGO6VPRmHQkkVu/CXQ7XRbiO48gPM22PaR8yn1NXPFmurqetXUFzcMqWJJS0Zcjcej57gV2RVoavc53rN2Wh5V8UX8W6Sbm38IQo95JAYr6RCHS2LdfmPO7B7V5v4m1HW5PDvhHSbU3PiUbz50Us5iQMG4PvjknFeoL4Y0nRtP1bVIPE0V3fONvmGZj5KsSGbYOGYE4Ga5mHw/f6fqNhpUc1xc3a2uNONymHRsE7m2/Kmc5JY9KaVxS0E8L+G/EGgXdtqcdpetBfTEzSzSpEqqgOEUk5ZRj7x5NZnjz9vWbwjc3NjqdnBAxbNu8t0q+avYYUZJzXV+OvD91H4ala5H9oata2UmWJOwsV2AICQufT25r4dv3sNG8QXS6BpMHjDxMSfO1m/gM1tZn/AJ5W0Z4wvd25J6VM3ytK9kb0oqS5rXZ9I+F/28/7c1q1V5ZtPkaQM5aMqqoOwyMEepNfTeg/FHw/8QbSWzl1G2k88K6XUXyHpwp9D9K/Ng/D/wAdeLPD93qOo32o3tvFuDG1tkKrjkgDHKjPpWBZeOPFfwJfTLu7vNQ1LSZ7h7L7QW8ma3YDiKWLHyHk4z1AwK1V4/Df5oUrPRpH6NeMfANtHcXd5YI4N4pLSWBIn2gfMzEH5j0HPauC8M+AruGSxg1y3S/0qRHFvOfkQHOFLY+5ICOG6ZPNL+yz8ebb4l6NDaGS4tdQjDyfacgMWzyQuOnQEV6R8V3vPDnhy61TTgkZvHH2pEbZuXb8zRD+F8cmrUm1cJQtoeL+KdU12K9k8LXWlpFe3Tbre4u0OLiA/wAeBxuUDG3v1Fd34iv5rfwVPo0GjjU9TsoAIPsrBYzlR8xDd8j615f4d8X3Ws+INMuNScX9tBeFxJcuTIMdMt1AxgeleoarHaXGs3F9q9zLBa3A81poBkygnGwkdx8vNW9jhekx3h2CXxe2iSeLPDlwstpppVvMZQsrLztPrngDFbdnH4w8SQalY6baWkWlrGIoZppcER9Auf7y1ydnDFeIVutcupLKzeOW1ukmIeDcTyw/u9K6/S7e41fSNZ06w1FY4GiWRLzftExHO4H3NRdIq3YyL3wNceH9DL+K9R1G4jhjUK9kxEccgOQfr0+tbvgPQpWsZr7U4GvY2UoJzIYmZSPlLKehOeopfAnjXVNW1ltO1+1W/wBPuIBFJE6gM5U4ywbvxwa9S0zR4NdRraCRbjTpHUuX+Vgg+5t78Dipcmim+VHmtr4Qub3xbp2ozCVbKG0QNawt5mV5wOerccmuv8YeIND0jSP7IuNQu/7QulzbLsxnjhcdsVs6poLWE8882+LyyI4XgP8AyzXoW9K4s6dB4z+IEF+1sJrOCELHK+dxmGQOa6FLmWpF+bV9CzousJ4a02w1XVlW8mkAWGKVtrAjgEDvXULdahPpl/cyW8FlLqBR7YDhgR0NMbRLe4uNJvPEtpHHNZswgiBBGfpV211vSvFGv2t0g3Q26lQHOAvpx9axuCd1c5zQdS1fUbxk1OWGW5Nx5ZMJ2sygcV5t440TxAPixZw2DTW6LyC8m+IfUdq9isjpNv4gN8hinKFgyjG4En+lcz4h15X12e2iw0SMZRIx+Y+1LzRalZ6HlPxA8feJNVu7fw7KP9KaRkja35X5T94VY/4VvqE9rLczXEtw1pDtuRnGcjOK9E0zwhonirTLjVoJPsmpWrMQ0x2sPXFLp+vWsNgI8B/Ocec27+7/AHvrVKy0Jbb2PJ4ba38P+E7nR1Cz2t421YZhgwu3QiuN03w74ksNQ+36tcNdWenHfuGdpXpya9Q+Ltmq3kWrQ2LSLsDgQjIOO+KueDvGul674KuFs7XzNSngeGe0n6PnPFD7hblWg3QPH+l+JvDUtxqNgjbPk3dcL0O38Oa8Xt9Ms/DutawLO/juNPWQ3FvNCNrJjkZx36iux8NWl94NufsGpac9va3ZEMBkGURyc44+oxWZFa6V4a1y+8PahAbeHU4ZNsrDgyEZAGaexDWugjfGu48U6b9i8KRSTX8kZma7HzPjoyDvya218O63LEkUunrHOlmbjM5zI7EfOVHUHPSub8J+ALT4cCG80FGtr97R3TzTxntiu88JeFdWm1aPWdY126uNSe3ea5SFwQsQHAUfQ0th2T1MSG1svB/w0/seVYbK+1lTPdXd1LmRYxzsUdQK5bxH4ctr3wumpWuoQQRQbZbiZ48sQPuxxp3qxdzaXceLJvGGtWTzpCjQ2OmToxjWNf4mPeqdt458PeKdHe8+wT2uoT3AZEQ/u41B4yvYY6U/tDuaHhnxpY+GdE1TxD4knuka2gcWzNDhm/u/Tt0ry+68Lx+NtW0fxL4luLiSWOFha7M5ZCd3Geh561Z+Lev6h4w0uOxs7e+Wxhm2oywZ8989K6/TrrXdKsdNOtWEWoNFagQaYiEHBGMufTjFKzWpDZjfEDU9H8Lw6Y7aNNc2ixn7PZb9x3n/AJ6v257D0rmtJ8Y+MPGslhpmh2p8JeH7SYzS3E8ASS4buRnkgdh0rvfD8I8MwXWvRXtvLf34PmQXpBhh/wBhFPoM1wfiXxKmoeGbuC4e5jVp1t7cQMIuS3JyOi4NOwuY5r4geHNS1bxnHq2nak1xZWbiJ0uZN/2qU9SVB578dBiu80P4oS+H3jPiPTbR9VVQLZLTO9FHT25FeSeLNA1qbU9L0fw9YPdaWh+0JLaydf7zFj9DWlaGOS81a08Q6jZxXl2iW1pbrId2w8nJ/h/3qVtLCTa6nZXv7TWkeMJNV0bTNJ1CO6nLw/abiTdEWx8zBeyg9+9O+FPi6Ky1PXG1qzXU55LUi2nKbiqdF5Xp2OO3em+HfEx03R9Y8I2enxWV5sC2+oxwLtVG4IWU/e4/rWjoeoeEfBenWmiGOxvzZTLJeG3Yu12zcEE9z1AA4xzSumwfcsJqt0zf2x/wk0epLCwtoLHiO0tHGGkZuhdgOBjjOKpX2vN4qXUrltQWxvLSHINuTK0qZysXc8tyR36VxnxO0y18Y+LdMDW9zY6RNuSLT7FFD20Y5+9nAJx/Ed1dP4EtLPw+0dppSpbRCZf3cZUmRMYxKzNlWzV8t3cSlbQ9b+FPiDUJPCVjoUkFkJpo2a5uhExJQZ3Ekrhdo6Nng5ry2fWnuvEMnh6y1OVrKWdFnMEeyadQTkqeMD5iM+1enr8RLnw7axx29vIYwotw86I4hXPK7QcFWPdjk4zXL3KweGjc+JL1Ggiv8/aBZRpNLGDnlV9/7xOKEhNlD4jfDDUfBuhLd6Tr1vOIVEkemu0MlztLDksDnJHJB6ZIqXQvFV/r13YX3iOe30TV44mhsbFIS8ZYqSpfgA45PJxnHauY1VZ28Rz/ANkW9pPpcsRktLW62m+d8ZIUEkE89TxzXYfC3xbH4i8W6NpOp6BLpt3dJttb+9SKRDIo29CeM42kgY9OKAvoezeF7fUfA91Y6naRahLo11DFPNqp00XEbFgC8jSKwCjORt2nB716xqF/Y+M3W90m+ljvo1KfZpLeKGMlshXZmTcCeCACa8E1Tw94z1XRzpqy3/hTUbCV0tINPuorqa7ck/K8asUjQYB7Yx71z3i342eJ/hp4NurDxXdyalq1s0fnXOpRLIbrglAgRhsJcADpwMik32NPNni/xU0yO8+ME95c3w0nX7RmFza4KmZ+SZRI2fLj44X1HHWuj8EJcWmm6jq2o66bvUIrUPDJKhFvCD91/LJG5uMAnvzR4U8W6N8TdUOs6lor211NC0TIkYjEEbkZI3dVU/3snPevd4PCenizGo2VuzWMQWKKe8eNpbrB+faMncucdRz2qVJXsXyOx8kWOs69e+KHl8R/8Ta11MvDFJby8o3IjdsjBGR9/AParHifSrbVfDV9Z+PUlhkhCQW87wLKmWyVbgFgBxkj1Fem+PLO98JePrKTX/CsE3h9QZYruyUwFwRkmVSR09uKx/EPxCtbDUdN1oyabp9mzETW0qLM0anhQ6qdzBsDP4U7paIjldux8oyeF38D6vcW1w9w0rkTNDFc7keH++p9P1Fen+CPizpg8PLp0+kWtlptxOIY/MH7zPdie/p+Na3xo8L+H9QtrPV4r2G+a5yTFYRNbJGM5K7ck49K52HwPaaxN5kFp56WEPnWixEjzIzgJuHZgTWkXYxaucd8QtP/ALU8S31+jR/Yfl+wqqFUCg9APUc1Jpnw0t2kttcv7rfMTiC0k6zPjgDPQZH61r3ej65qWu3NpqUNrdRWc6yLHFwYsgZDVnwXJm1K88T6xJt03S5AtvY5wAQ3JA9OlaX8jKxo79Ylud2qEQW7RmHyh8nI6c+teay6C3iPxPdx2dsF8qQBkJwW56k9c11eo+JdR8eg3t6CdOSUyRRWi7W55rM8R6lPpXjK2v49NktS2xlmB4kXA6+9QO19DY8KeFxpd/JazFrS9zzvJO8t/DXW+HtFMKSy3CGWMuyNg5HX0rcu57W9l0+/lhENzcR+eT2dR/Xitrw+IJ2Q20wt2ZzJtfkMPWtLakmAdEfSJrdre4VI5m37VGMj0r0rR9VjutGee3Uyy2bbXlHzYyehrB1qwurd7WWVUuIhJxIidqd4DeS2ur228to7K8JUhR1JPGfyprcjdHq2m2khOjXOSpjuV3GP0xkcemcU3XrGTWvE16ZY4pIZosiRh95xyc+5GKreDPFg0rU7e1vrF57SS5SAvGMmI9mpp8VCS88UwWVsjfY74ks7YEq8g4/umt9GrXM9nc42ysrrT9RtbnSrcT29zLseJxyMN612WnfEmyvjdwX0JiZWa2k3uR8wyFGfwqxodlBAun3VpfK0Elwl0/cQoOGU+/FUxZadJLrmoNZpJp8d8RLt6EO2A2fqahprYtvuFxPdat4Svp9CvLPTJ5j56zJ+8PmRgbst7ivPvHd9qMl29xqI+324BUXlqwMkJK5IYeh649K7jQfDNv4Sh1zT08y3t4pHeaNzlAZFwCD6YxXn3xA8DPfSQaxY37aLeC2j825jcmAyKNvzr3BHf3qXqC0Z2vw58QR3WlWM2j6wbS4idVS3Ybo3JPKnuoPr2New22syaykguITbX6naQwwpxnIOOh7ivkm40m98Ca3ZXt7BdWj3RULqOjndZnPIYjuD/OvXPDHxtWKMyaiiajPaOYrmezYl1UHAcoe3TJq4tLRikr7Gd478cap8ItVSXWtNbVNAuHby7i3TzGjHo2O1eIa54q8F+NdYnn0u/wDsE8yENC74UP1HPXGelfVl1d+FfFtnexrrkunm/wD9VFtDRkgffUHuc8ivkr40/BnSvD/iy2u4ryyt7raS0DL5KT46bSOM1MlbbVDi+jKelPZX2m6x4flktrma5i3Rukx/1qncBnsTzgjvis34gx63afDeLxJ4cubuSGC6B1O2fqMoEYsO/wB1Tn3NeZ6rrl/4XEy6npMsfkTK0U0D7JFUHKtuHB/GvSvA3xm0vw5cmVdQbUfD99Ht1DTNStQQ6sPmCsO/JxSTXUp+RTuJdJ8R6V4c8TW1zDHfLZbL61bqdrkb/wAuvpxX098EvGNh448H2Ph/XLxNZuLINPa3UTby8andtPfco4PrXz7q/wANtJdLTU/BOpaTrulRsLqO2SUwzrBIdrowPUA8EVqfDHwz/wAIB46ju/DepW91aGXzbaJJR5kTA4dMdxyVNVF2Ymr6M9j8b/Ce68SaPez+AdVSTVftDXllYtJh2TKl4xxh+hPrziudHibU7z4YRXl9aTJqtmzi7tRlSrRyEZx2yuDjocGqmpeILfwB8eHvLd5YPDWq3Ijt3WXaltO6YEbegJ6V2OseILvwr4r0z7YFfS79RpmqWd0iuqSPnYxY89+DVaE7JHB61ZWuq6hoHiJrNha6pA6TtE2Ujuj8oYDsMc/nXK+OtBuNE1zTLm0jS9hXEMsaryUxtKsPTKnB966+80a78OeFUt18q+0eGeaWO6jjI2KSO2eq4K/SoPDus211e+Gr/UUine7glR7iE5LKH+Td2BrJ2e5rHcmvdJtrOXQ9W0eXZayytaStjJiz/CfamyPf2HiBpo7cfbbM/fiJRmXd0wPvZXn359K7LSdATV313w/hI1AkmiKrt3sB5gI98d/bFTWFqllNb3DAy3UcH2dufvejEeuOtc0tGjaGpb8Pu85uL2y2xzw3Ly/Yp3ykgwGwp9Cu4Y6V9DxQyXltYalaP5WoWaJHDfR43AMv7sue4wSh98V8/SIfDOp/2vp1st1oz27GcT9M4+cA9vavWvBV6iajotnDPv0TXNPaG2bOWgkBJUH1AbHNWpKw+V6M9c1zwlaeO4Y9bS1NpqNqIl1aCLq+1sh0I7hgfzNcBc3N5Za9rFtqUK3NlcIJ5C4IjZ+nH44r0rwxf3PjTwNf2+mXv2LV7ZGhV4hgtdJzsPvlcD1yaxYprb4keF5r5LJ11y0uv9NtE+UrKnBKjupIGPQ1pKz23MYrlb7H4u+HNYEu2EqGcNgN6n1P4V674RsN6oQV+bBGOTXz94Njkm1NCcja4r6O8GCSaJIgeDggY/SvIxTUUfRYJObO5sdOW3jXBIJOOf6+tX/JaNCW4bqcDtT9LRUkbKgDAHTj8B2q3cQliY/vAKfmrxIu71PcqR90jsbgh16ALxgnANdLBdAxLhioIwcEDH0rmbWJJV2SRqxLff8AX0rYWKW3jJUDaP4SOBXTdHnRbRFfTKE2BCTnjHUn1rmLpJJJEYlfK555rX1W6LqxADcHv8v1NUbK2FxlpCJMgbTj731qtkHxMgtrKKWLcOG29eevaua8YWLR2r4UsNvY+3biu+uLURwvJ8wUDp3rivEcUkiSNJJnjAbOM1knqdFrKx8r/ESxaO8LMCG5Jz3rX+Ed/wCXcIpKRqv8RIArU8f2KXNw6uBtBxnH9K43TbgaXOVQhArds19BQfPTUT5zFx5KnMfb/gLx/wCRawoJUSIDapzn8K6XxP8AFaKWxEaSgqvHyNg5r4gk+Jz28XliZiV9DWdc/F2+dmCOXXIALelDpPZGEa3KfW9r8Q4EuvNinCkNzGfvfXNWpvirPHARORsP3SR/k18teHPG8NypLSgSHqGNbmqeLd9qEiO7GQcHmp9nbRAql+p6Z4r+LMiDgZTGC7dT+FcrpXxRkn1ABJNgbqpBxn0ry/VNdaZAkm7I5CnnPtmqvh9Job9LmcHa5yB1x9ar2fcftOx9b6BcrNZpcO2Xx5gOc16d8OPHr/bo1hkOxGwx7GvlWx8bz2sCW0Mu9SMEc5BP8X9MV6Z4I8Tf2NFHIMmZhjYTjr6VDjrqU5XR93+GfGaaxMLRyWxgkAGvSrLRPt6oxUYXgL2A68mvjz4X+Nmtr1Wkf53+ZnI4NfZHww8RRatDDuJMjKBgcY98/nWd+jNYu6ua9p4dltJg8Y2qxyQQOR6V2lvZsLT7uGUcgcgj2rSjtFlSNgo4GParUdskf3VAHcVpGMrnNKaWx5J4s8OmeGaXaMAk5A6/U14d4l086dMzBVCNgHd1/Wvry/0SO6VlA2hsk15N8QPhqbuzmKghsZzXNVjKPQ7qNSMtLnhYv1nnURMC3OQQQB6fU1tJMZ4VVEDS46VTTwZLpd6ySK/ydcjOc9CK17Zls7xFYrhTkj1HpXPGTZ1tFW18ITTESmNQWB3Ddz9K6ew0RbW1J2bSw3EdTVi31u0tU2g8DkMTx9Kz77xas7xgOMNwVGOT/hW8eWK3MHHXRE1xaqAAIwgIyCeMVkzHy8ImdnI4Har1vrQmjOFEhxnGc5pTDGXcbuWIIA5OPQe9VzXRHK7GLJF5zkDcynHTjuM1SmtCwKoQcj5cAYrrZNOEJAVTkjOc4PsDVeaxEaHGcr93I6nvSuNQOKuIhbxKqvjHc9fcYrl7m+AmyFwgPIVevpXW6+YS+wnZkHkHkGuE1S6VyWi55yzdia5pVLGyjpoWl1DywpBP3u55FTy6+dymMlQoyDtrm1uHWQEEqO+7HJP4U+GRUK4XB56jPNc3O3sa8qOxtNTlvw37xlLDgA9vT2rX0qBpftDFs/KAVYdfxrirC7AZQoL9s9PxrvvDx82BlCltxU5IwevNNSRoo30R12k25kjjBCjC/KAM1dXQbe9lxPEwXzNzbcAkDnjFO0lhAoVQc4IAA610WjWt1PcmO1USyBdxHdcd61pyVSSiaVIunTchNZSfw7bxP4ZS4e4272jkGSV7jBweentXn9/8Qo9Iu7mLxZotxLcTjEJjXzHtAerSDg4B6V6t4qvJra6tX+0x21yoDypAMskYHO/sPavOte1qW/1RZrgwiHHnLeRAea6543k+mOK9N9jyo7XZztt4YsbeCd9NjsbuwlcTXd1FIyh0zk5Bx83bFeheELNNR8S3Os3cEsml7QbOGZQsCKF5LYJ3Y9PzrkdN0fUvGXlxaX4ZgntvMLSidt48sH7xboHY88dK9P0D4Wy+GrY3VpcGa6mTfcf2kSYUB5YBBjlQMZrSCt6Gc2npc+f/ANpTV9el1Sx8PxXcEer+Jy0Vncv+7EFkBulkKD7p29++K+e9ZtLLw75WheBon1OS4jwku0iW5x96dm6RpkHrnI6VQ/a8+Imo+J/2joXkuxDFp1oI7Ur0SNQ2AQOPmySfUGvMm/aOn+HOh69fLpNre393A1ot1LIw8sMdoKgcjAzxnHNZQ5alRKWzNpqVGm7bo+j/AIP+PfHHwxsL6S211Lo6lAsH2e8sP3UROSPLPBGefmOQ3BxU3if4exfEjwvreqCVdU1+VCl5BfhVM/y8xso+6RjKvjOcHOK8As/2n9W1rTz9ojtbe1mjtmMcMf3QnAwxPHGM1yXjn4uzR+Krm5bWrmUXEG0/ZrhsNj7oIXGeD+ldrqwjJrc5VGVSCk9Ge/8A7JPjeLwxqep6I9g0d3ZS+U7zAJJHkfKCOM/QV9YfEu3h8WeE7aOZ2LKQ6KG++ccj26mvys+Clxrl98SNS1/QvOu9OsVS5v8ALH/VbwC3PO7n+dfpt4OXUfEWjWyMI5Io8SjgkYOMHI6nFYtNPbc7qUozh5o8w0/w5LpV7ALWzZbwTJHAkuQF5J5I7HjrXpfxR/tOG00/S9LSKK9u2RJonXcscjlS7cc8etdBp2gXmla1G93apHa3k6ebcsnzoOzDOeoFO8cazHbW095ZWYa8gu9sVxGMGSInaevoR1qnpZM4pL3jkU0mSy03xLol5fRi3V4rT7cq/ePByo6g54JNeiMbHT7S10iCNvs21YmMK5YHA+b6Z71SvPh1pepeLYZYb+Rrm7jxJbhyFlJXOTxjIPeukvobTStGuXZEjntIBbRpGMTk9ie+eP1qLrQpIkuLOz0zU2urgG2uYLPFq7KH8wA5yw610nhXVrq7lsFe6R7mQAi6EXlwqP7i46nHrXGGX+2LKxlfSFfUWCQzfvcFUzycZ5NRQeMLM2kOn3t1PaPZXhQJCm0NzgfT3qfUTitmek3mtGd7/wC2MQ0exUKndv7HAHUE5rMtdR0zwgNRuptiW0kispH3Vbvgdu1eefFf4l6NoPw4uwlxtu/LbypVbB3ZP9cV8qeM/wBouWwSyXXrh/7PSBGZd52s3rjvniqctdCVFWufTPx9/aC0S0sNOSCWR7gSjY685Pbp+NfLvjb9sceEtStLezn8mWOUmfy3zknrzXiHjj4//wDCZWFtcWsRjjSUpkDgjtj/AD3r53m0jUvGOvX0onaEvISqzN71cY33M5TSVkfcfhX9r63fxlLdSTTSi6YhUJwrZOc/WvVm/aB0uZftV3dtZTYBTzPvHnpz7V+b+iaYxvI7dLj7NqVod+ezY9K6rxPr+pa1pBkuLgyyQDZGAcP1ocAVRn3tqnxMTxnoM2s6Xq4t/KcbYEcDzcHk8V6L4W+KWjanpKLdhYruWLbEQOMgYOa/Lvw54p8RafpsZgeSG2hJkdGJ+bFe++Hf2kLK80awdrVY5bVgruO3rRytDU7n6Jad400tPB6WN7bG4nMZSNj3b61wOjabYaffXN5ZWjWN1I20RTcFc9SK5b4XfHTwl4pt7ZGaKKPA3lxnB/vV3uv+LvC+paiJUkBRz5Yk3ZA9DRsxpJnKeMvjleeFfEltoGrWMd/Be7UjkIBMZzjrW18Z/Cml/E6003QbC4it9etYhdQTocZxyyk/0qyvw90XxberPfTpdFNz25P3lI6EVwOteFvFMQgu/N+xjT5mdZ2++y5I2475FCdtewNX1Wh1eoXFv4P0LT7m+ge8nihC5LjYOMHk155q3jzxBoN7c6V4fjN9fa6AJLpQC8Kf3c/wgCrfxE8Tn/hG0tJ5Yi6OrgMM8Hrmm6HqelJ4eglnlSxspuDcINssrnointU+bHvsa8N5fWugPpbxrf6zJGtrNcFgY4FP90f1p1t4P0HQbW0s70iS6LBIpEUK0kh/TA9aZ4VkPh7XbiaPSLl7VrbegZw+TnliSefpUHizUUt5Dr0l7JDqcKj7GGACqSeQvpQmRpfU7q5g1XTL2NdStLGS3gjX7BbgD5Tt+8x9a8k8K/Hu8m8X63bXGl215Ij+Q80qYMfPY9M+iipJ/FWt+IfBzW+vJJAytn+0VcszHryR1OK5Ox1vQPEF6lndWE1oYBtF6I/vNngn0PvTWnQTtY5/4p+Npr/WHs7q1srHQY1by02FpJmP8ZYdO/FY+hxnR9c+wafeK8E1mHWO8hL5cjqAecAUvju8n8ba3baClt9jmW4VfOt1BBVTkH3+lQ+LvBeqXMt3HZtPd6hAVhF6zeWHjI5UnsfpT6GZu+CPEc9td21nbL5FzAGD4PEoB5L+i9a4Px14astT17VdbezEsct2JMJKqLExHY9CB1wKyNavp/A1+LOeUW+oyRiK7jhbcEjxnG7r/jTJvi9og0QyJpRDufLtnVNpbHXOcgc4yOvvVD1ZkaldXcN9p8lz4iubiwafyGijICqmOCwHevZ4/F/hO80Y6TYvb6jqMR8r7ZZR4eIcZ3N7+tfOUXiG81u++zXkaQ/bbkeZJtCxxgDkgCvSPBPhVoY4rK2nhtrB5SzT2yMXk55x6mhJslu2h6jb2GnR6Bc5v1ksZpUWKC4KmSWQdcjknB57CubvdRbwxO9zY2AmvrqQRCAsArju3HC8VNdaEbGzuprG8tHS0YLG145Uq/cqOrt+laGla7pmlyWkGpLFc3s5Xe80YXy1z93PTOc+9GpN+p3mja/pfiNLez1i906z1BYw0dnGr/ZnIGFDsvLEHnBqlpWk6o+tQrq1+sIt2bzHiuEFuRzwsZAPTgD3xzXQfDjXvCepatOknh9bqMzFUvQI1CyLx8ik8Dv6+1aXxN8BafrF5aarJPDotzGp3XMRYCUYwnnbeM9Dg1fTQL3Zzmq+FfANtqitaabd67ashmkn1FmTylPBw5I29ScE54HXNdzoPhv4ZfDfwTBe2sVkLiNso9gZGd45jypxuwMgccdTXztqPgvWrz7JpK+KRZNyk161wJIroHoFVTtJwP5c11/wh1PTPhFbTaFq+mRatYyyvcXF+rncNzALudegU4zwOtTJ2VjSKPRPD/xqutWvdfb4aeCP7AvrV44r6e6ty012gPzFn4CjHOMc+1WdQ0q48UXD3V74d/s2y/eLdzQRrJI5/wCe5LZAOemOxI61l65ZQXuoX0nhuW30gLZ+Y8kdvI8CNkY3ndkqem4HFaN54ujso18Cvf8An6fqIJlFsxjj+ZBulifHQE45z0/GskjRvQ+V/F/h3XV19J7f7ZqGg20clxZ6er+XLqJQ7ni3d+eT7LjrXuHwb+OOi6xotnPrFjNY3yzssrtOwW2kIyh2Hqoxt28Z715PqJuLbWboiwRtH07UY20+f7XLMGiB2tIoIBUg4JOcAcnjmun8E2dpJ4pGvaI1vdaLLcm51CS/yQcjEgwucDBJG72OcUWBSa0PZf2rtPl8e6I962uWkulCy2J5uYt0nBXcqEg85B6dF96+QFsLHxL8OtSvb2OG01XT4liDRhlE4B+VixOCRg19k/EfwB4f+JOmWF5aajcQX8dqWtILKFoopgrYUYI4yCB3rxHWvDsSWv8Awjun2en6XHF80vnS+dG0m0/xMBgA5q/IjW55dqMvhu7+HGn6jZXL3mu6OBHdxQ5MO1huDbj94gcfU12Xw48d6U2oR+HbiR102901WjnzhllPJDEdMnHXpXl/jnwxdeDrO3sryaK6gmuVuVs9O5ibcNm7I+8fb61q+E9JtLHxa1r5X9l3EcqI6yMzJLERnePTtWi3Iex1+ra3rZvFvrHTktbBZ3a8m8sF59v3FbjpgfjXm1lqEmu+LbrS7xVuLedGuBCIlCneCQAfbjit74o65rVp4muYdO1XbaQyJNHAuMOB1BHfHP50miWcWq2UUggayuS/mQ3QzvUE5ZSPTOcVXkY+ZkaT40Hg+eGxOlxLcsPLRHj6nPXNbmpXK68sdxf2MBdIjIsJ+ULj+hq/4h8Nadq2l2s87MssEjKjEYLHPFbMWi21pZsscTSme1MLSlvlBPGRniizDQ5K28SzWt7Yw3kK3Fk3zQkrgordB9BXd+EdJivrwEwsk8J43HK4JOD9MV5m0VzpzS6XdxGWa0GLe6P3WTsM+teg6RriRahYB5jb3T2/kyIn98jK/hRFq+oNXPRb0ta6HJbRmOaS1Gx8c5Oec/pXmQ8QSW/nT3NwyQFw8ezPysD0/Suz0c6hDevOItsFygLyTSDb5q+3vXFa7ZeSBe232a4gjumNzEZMcdT17VbdyNj1jwh4mg1O1kv7ZyTMUZoxjCuOCfxrifiTqWn6bqmrb7O5tJ9T2yi4tpCQWBAJYfQGtr4c6HZahGkFheK0YHmxFGDZVuSp+hrJ+IvhDUR4guFsHdri7tQEik+6ig8kenNU7tCe5o/C/UtMS2ufD95cmSR5x8wbIycNtJ9MH9K9S8B2MY17VtGv3jkie4QSWwUbQFXK/nwfwr560iyivpfE13awyyMptYZ4YG/ewzBuXUenXn0r2LxINQ0f4wWet2MqSWF7LbcSDy1lDQ7SoP8AeDA1pF7CfY9O1zTtUmOtx2NvFqUqzrMlttAEkW3Gw+oxz9a0l+HFn4i8O3VnJppsftlkCkflbyjqNrKexyTXm8HxHstV0C01+eN9O1OxnNlIUmK7mQnbnsckYr0vRPjbJ4l+HjeIxGM24kglgVyrI4Izn+da+69zFp20PKPDVynh99T8I6zo14LC0iT7M9zbkRMrHbhD0HNcl8Tfg54hTVBe6Fpjz6dqULPBfWZEVxbzqOYpc8OjYxX07rWozeL/AAzJKiw75RHFDJguqbgDlh9QcVyGt+E9SOg6pZ3DTXULyq5iaQqjNgDchHQ5ANJxVrMFLW54DD4c1XVfC+jPqOkTPfJJJHcRQDyZUkUZBKevU5Fcx4v1fT/GvhX/AIR/xHoDaheabIwCMxiuAh+68bEcMMj2Ndja608kF3ptxaM3mXf7i7t7k/aI3PHKt0bjr3rA8c+LV/4TnQdP1vS5r2w1Dav2koRc20ittYl/4l6ZBrnb5dnozoS5j568WeFNW8KeGGm0yM69oMrfI0nzvGOdySD+Eg8Z6V5dP4WuIzY3+j21yLW9G82u0sIHDfNGR2Ga+qfilpk3hDOr+Er1dTuE1ArcQKDsi6jayHg7h/OvJvFL3Gq6PoOsaXfy6dm9kE1tgKkZOCyNjtkHGfWi49Uc1ocF94F1W21K3RYFtZ1keB5BkCXKuuO6k4OK9U8E6fpY1UazbxzeSA19YwjqJjlZ4QevONw+hHevHvEOnTRTXE8MZ3rcNDPApztwdyt9Oa7Dwtrgu/B90bB5BfWEy3IRck4z1HcAEfqam49j1TUptE8XaE9prML3Fs8UYa8t23Hyix8uXjo8bn8RXpEtvdan4JnsL6IX15a28FxHeKu4zJG65IPU5DBh6Zx2ryT4O+IbHxT4gv4TD9ntpFae8WEjG/o4MZ4IbP8ADx3r2/4eGx1S+vvDTX0vkzoTaSFTE8RKlRFk/wAJGD/vAVa8xSVtjm/h54gs4bS/i1BFniiurmOa3cfLsZtmefTIOa5yL4d3ng3xTFZ21ytzobfug8qf6pQ5lQke4PUdcVpePbu78F/EaSyuI4pG84wy7IuWR0BJPqOvPY1391FZ6vo+o20jPHNDZRvIIzlpYhh4nU9j95alu+nVDXdFjwFdyXmvaT9pt5LPUI5WihnEe6KUDIKNjsRgA1dh8HPumFuyDypWd4mfJxkjaM+mf5VmeC31K0stM1W5uWuYXu8QGL/ewVb0BB6169qejiXXLqXT2MUUbCa3c8LNGw5Rj3KsGFYTtKOp0QTjIw/DOgQ3TRKwiu9P1CJ7ea0bgCQAg4H0NXtE0S9t4bKFbCQTaDqGEK4CiAgEYPcZXpU91fjQrlJ1j2AXlvcMjcIC+5CR7cDP1rP0a/n0/V9WhBliTUC1woZjlGRgSPpgmubmS0Z08rbujr/CWo3HhpfHKxzGGAammqWboQWU/IXyPbJr0Lw7qX/CV31zLZhtO1aKdkuXiYJ34fHfJCn3yRXnOkTrf2niS5iCSRRrPnA+cq8O05/HkUeCNct9U8c3Ph55ja30drDDJIOPtA2gls/3s8/hW6lZpGPJdPyPyW8J6HBLfBtmAzZ4Ne+eGtJW2swygAjjbnmvL/C+lxoobsoz0r1HQ5zOVUFSAMsG5/Q14mKkprQ+mwUOTc6CC5WFyARhsDIzV2Obc+0lR/tN/OqLWqsd4Cqo57j8q0dLs/OcjBZcfNx29jXDBXZ1120aun28UmTkHK9FGce9XZyI4mDgNuABXoKZhLRFI3j5DuyMfQDFLMY54k8zDNkdeorVs40uhyt6WaR3jC7WONq1f0uMTqoJQgd6dd6adwMSlgCRknoPpV7SNPCOV2jaO4xyaqT0HTi+YZeweXErMCAeAO2K4HxaskcRLxlYtvbmvTJ4zIpRyQAMZI6j1FeWfEq/S0sZYyVQjPK8f1rCLvKx2yjaPMeE+PtZihZwSFJ5yO1eQ3+sNK7hOM9T61r+NtZa71SZFYEbjk5zmuVJr6vDw5II+OxVTnmx4lY5zwKkiycZ4FVwKswE8D9K6TiNTS5hHINzHHcDit6O9ZEyjuuex71gWcSMRubDenU1tRSGFFK4fafTpWbKSOg0iDz28yWMMwHygdB71HquoyNM1rax7p8gNIvTHvUFlPJPhckZGOK047ZbRI3GCc/cHUe/qayZa8jc8IY007rtvMlbkhuxruNO8RR3GoCSJgu04yo/lXm1gJrt1VlKc8Dt9a7vwxZQxSxsBuVTgDrk1lJrY0Wx7t8PtVa8ljkZWTDBlx1HvX1r8KfGq6dJCmTtXglegPevkLwhceRGghj2fxFieRXqXhzxNcWrL82Iyc8cGsJWa0NIaH6B+FvHtvqMaxl/mI4yeK7KC9imA2uDx1Br428G+NGVoHjOSOX46V9AeCvE8l3Gu51OcErjnFYqq4vQ2lRjNXR6op4qOa3SdcOob61VsZy6Dpz0xV9TXpU5qrGzR58k4M898V+A0nikktgFcjg4r5u8YaXeafrRCgsclTj3r7RdA6lSMg15z4/+HsOqpJcxxZf/AGRyPpXn4jDuHvQ2PRoYi/uzPmS9uXFqrqGLxclMY/GsvTzNLOZGkIdh8o6Zrq/EelT6TI8Uh8g7sncPve1cvJeRQvglfMznOcbfauG9z0To7SZIwVyqjrlc8e3vXXaGN6xrksSckKvb1JrzK21HfMd24l+iD7q+5rq7DWhZKryPhvuqoPT3q4yu9SGtDsdavYNOjxhNmOpPU/WuJv8AxIk4YL8iZ5cHgGsjxT4ma9QxROz5yCFGfwJrj01MpE5+dSOSCd34VEql3oaKNty54i1J5HYIwUkfLiuVYKQoGXfkFyf0qxPci5ZiSdzN8vsKhdssuDsi55I/irmcru5otNhELyEMV3L03HjkUgKhAck5wQVOOaVWBQqyl2IyoFSW0bSSclQGB5PQVFwauauk2jXMi8EZOM4xivSvDVqSigsFbkITXK6FYb449mM8Flz+teh6DZrDgRqGAOQu3Bz61lJnfSgbuj2LvCST83U9jivQfBoGnR3U5g+QIR5gb5jjsK4u0jddkjFj84yoxnA6g13EZSCa1git5bmErv4Gxd59WPavQwUdbnJmErRUF1OcstT1TWte1eCPw/JYJJEQ91cESGQe47V5TBoZ17xXd6Y872SykPdlP9ZGvAAQev8ASvR/E17rmoeIhZ2jQ6RDcsY55Lcl5CAOox17Vu+Gvg9PfW0N1q+t3kt7DKXREQQqV/hDYGW/OvTjHm0PHm1FalrwB4Ag+HmiXcVtfiS1mTL27gqzkdGHPBIwM1f8bXZ0z4Z+Irq2hltw8WxI3f5hkAFt2TnOf0rkvife6h4V1C2ZrVp0lCotyweUKADn5QRjGQc+g6Ve+IsupWnwMvZGWI3kUavIkjHY65B3KTz0NaN+6/QVON5x13aPyb/awvG0X4yT35Qp9otVi2sQy5VdpPBx6fnXz7491MXfhqOEOSRhs9jzmvpn9sCysfEmt/aLV/KkmijubbcuxASoWSMDoBkHHvyetfJ2rSyWjy2WoQlSsZAXHr0NY0ovSR113dyi+pqaBrk0Wix5GQIwvXpx/WsSbWZ1u3uUdo2CkZGAQOn6VXj1FINPigTKsoPXvTdH0648Sapb2NrzLOwGScBR3Yk9AK6Y07ybOWU1GKXZH1j+yol7a+BNattOsTf6lr9xHZWsBXLSdeT/ALPzZP0r9EPhdFrGh+HrK0n2rLEpin2RAAMvDDHavmv9ivw7F4W0J/EdlEG8mM2WkiZcs56STAHuzdD6CvrHw2lxbaBOsgnF0JXeTuzHd831ya2qNOyXQ1w9Nwi5SW5e1CN9ThsUhnaDLFmWU7lHoW9vasnU47TSbK31DULK4Vd7xSwE/Kyn72PQEjIro9Bj89ri+cZtYoWkMSjLE9enfFcxqOrz6wrwanK76fJzAGTBGc/lWUmnuYz+KyOWu9RvtQ1rS38O6jc2kEDrcRNNgqEbhlJPUj612skl140v76304q+o2pVnlkU7XIOc5965Wx8JXOnw6XJotyl9HGrrJYkAHBP64r0a9069060sb7R72GymKH7fBuBab0ye2KwbSGnoTaJrWjSajefbLJtN1a1wrPv/AHbnHDCvnL4jfE+ObxmbW3uY4fs8jBmHIkYfxGrOreNbV9f1qG4Fyk0XLS54JHbNfIvjL4i2y3F9bCGd5xcuQ6tjbu9DVRjzOxM3ZaHV/Gf4xhre5k1Z47gpiC2tLd/vnPJI/CvnHXNWvviUk91dTtDaKwijiQ5wozxiu303wTc3vjffNYyzWckG9GlBYnPNezfD79nGGyluLlbQIJULxRsMqD6n361vCKhqzjcm9jxHwl8JtV1HRf7LFrKIgUkjcLjYp7mvRNO/ZmvfC+t6feTSNe6fdYKuV5yOo+le/wDhfTG8PRsZwGkx5bFR/D0xXofh3T/LsHa4RZ7VSVi3j7mR2ptvoVGNlqfO8f7MGm22tza5EC8cyhFUrnafXFc548/ZqvdPv7jVY9stnFF5rJGvcetfWdtItnoASZkCecR0OR6e9cjrd/L9quA06myuz5Uu4YCKKabBrsfDOv8Ah280S0kv7VHMFyDEVYcJVOx0230bSINbu40Dyny2tR9xvfHrX1L4/wBCtNU0+TTrGJTborEuo56ZNeB6h8OLq40G73sXsUYlfVSPatLJmF7FnwVcebZC4tUa3UyHcIOSoPbHpX0d4S8D3kMGmXVvLPe2pwzxA5Yk18Z/DnUNX03Vr2K0uiPs2WMbjKutfQvwe/aDubjVH0i6uo7NpPljkLY9On61lJOL0NYSufZekNeWNss+lxFprWMs0Z5x7Vl6xqWv+L9FvIb5orTV7of6MrN8isOi/U1wfgX4oW9tf6j4fjvnnup8r5qtvPzU650W+uNZhjl1Nz9mP7ycHGB/jzWGp1RaMjWvBvjPQ9Au7nW7e2eSQ7AqnIAPH5iq/wALtQtfEHh6/wBK8Y2htrGzkTypyuAr5wrZ9K9J8b6ZaWGk2skmo3U+nWiC5ZnJZpXHY+oqn4e8feDfH/gzU4tN0+WV4VKXFy6bU47Ae1HM2g5bO5DdQ6VbRs+n6/PfWkEwjjk3/u8Afd964N9O1HxX40SS7cNpVsC32d2O+XvkegqWVtJsNH00mZ4dPspPNj6jzMnq3rVzU9RWKC51C0u/OvbiAoiIvCpjhfrVry3MpGQ3iS4bVtTkYRyWNqVRrZD8i5Pb1PIrK8SWeseL9I1DSrC5WACXeYLdVEjqBnII57YrzWxbxpcXBtNRmGmxtcEMjIFYrxs+pr0GG4v/AIbReVE1vPf3IEj3EswMiJ0P4UyLnC6BoUmiz2L3F/dRyWspuZTK2GAPAXPrmqut+OZ9e8Vw6b/aJEKE7Y7YfMxHOWz6+tddps1nok9y/iXU2vZ7hGuXSEAiJT9wA/jmuH1G40Sy8ULrVjYyyRoqxwue4/vE+tVbW6IvqRaN4HudU8aSal4kXIl/1UaAjzMdM59qTxtY2Gt6VHZQaWf9Gl8tTEMDk5JH6Vu6Z4mvvELadc37/wDEuRCkxcbXJYkKOP513UHgmNxY25tVt7ZGE6XIOZHY9B7CqsFnfU8R8NfDu/vtUs0isDbks0zm9HRR3A9PrXq+haddeGb3EQgmnkPNwF6L3CjoPc+nFaFz4b1SPURLFbu9wG2tGJMbRn73vXo2leDns7e1fVb6K0gjZWUxndK54JA9Ac0JA433ObufhJbarZrfm4TUNQmYyGGaXGwjqzEdAPSpdH+FdzdLZpqOow2gRWeFEdWCj1GVwO9em2/9keHY3EVxFbpyFPlh32nrkj1NXNP1TT5rJINPSWaZGLKZSqhvX8KrTuNQdjxwfD6KzvWWSyuNQsFPmJFav8kjZ+8MDO71rptL8Rabp0FsZppBpd4fLktpATLDxtJJbrzjr2r1O7utK1C4uHkntrNDb7UsoVSLfL3+YEYb2rx3xN4JvLSc3DwNaaTGrPGdy719Q4GeCe9TJNErfUv6h4Ys/C99qFxoljb3t2IhNIWl3iEEEAqAQo9T+FcNBcR+MdDs7/UdRuPDOrRXD2pvprZja3C9NsoXox/wrpR4r8Nal4VmstR08QWsChY7yzbZKhIxyAemenXpWfoWvaPL4U1Xw1d6iljM+1ZdQU70nfPyMOx44PQ1Cdy7GvZW9/caVH4avrqzszqZMNtc28Xlr5YwxjIX5l3sRznj05rktS+GHiDxn4W1nQdFs7TQNZ0+dUuZ/NkygIxsRXPDcHJwRzXb/wBi2Vh4EuNcg8W2yRWkgtJYJWDzLIw4G/qBkAD0z1q5ovxH8Tw+LINUhhllsbh/siXjKHt5Afu7pMZAbgEnoQaRaszya98c2HwM8BXGi3bWGv34z9qia3DNKWO3JGdyqq8HGM5GTiua8OwaDquvanqQ1i50dLw20j2NnCfJEL7VSEkHB56gdq2vjjcaV8X/AI1+HZtS0tNAlS423IjlEkN8O8bOAASAACBwB3zXK+IBrvhv4n6g/h1Ui8JWUyr9oiI+zs6gFBu6lQ3oO1USnqfXP9kXs/wzNjpWq20+soAklw9xiSNC42RKDwrY59+leOxfDG/0qy1DQNSu5bmeFHuBLcKI1lR1Lrg/xfMCOPWui+E81+8n2fxfqaagHje7u9QGFG452qiqMle27qK6n45T6LaaNpOpRmW60wWslvO9vPuWN2IXZ6/NjI9MH1pXSGz5futH1aHU9E0Wy0pZpri3jljxJv8ALY8kE9sHNaes6Jd+GrR7+5hXULy4iaOS4gbckLgDhfpXX30kt9ZW954dsbW21O1cBJZHILQ7sNgnqQcZHqTXm2s2uqJ9qvNWabybi/ZrW0VdmzPXKjscd6tGMjz3XNNu7nWVuYmkupJYDmSTjjHb3rt/B8E+k/Dy7Nu8l5e2wJw/RQTnGT368e1BhaSSOSayTKSmNE6KQB973rq/C1z/AGlo+prqTQW8Eg/cxNgKrAEZx/nrVoyueYajq+r6TGks9ut3bsftEZI+6SOnvU+ieP7nUNJSyuJjbS/NGjD+6ec49amvre/uNKlSLa0UE/ybW4I7rXOavf2NrZRC3hRJEILOhy5/vc9qzbsaWuVdR8UW9mUdLgzOGHmBm+Yke1X4vHfnRXl7GkUk0UAVM9QfWuZ8RaXapHFdRxPJHNyXz0/xrmrZhYwTxqcmZyNzf3RU3aZpZHtPwy8aS+JklsbmVoz5okWVj8qMRgg+g5qTxfcT2VmkNmVuMBTO46uNxGPyrznSb8aTpkaRfK0p3uV7nsDXokV7DfzWEhjRjPBhh0+Ydqu+liZRsdz8ArFPD/iTyt7FbaL/AFJ6hHOTj1xXteuTnXdcVo4Qiv8ANbzE8NsPzxH0J4NeAeDfEVvpvxDs1uZVtGLA+ZjhlxjBr3a/0+3tPt13a6jJNGCb+MRrkROBg/gQK6YPQ55LW54hNv8AB3xRvtRsvNjXVb1ftqrzsC8jK+44/CvT9S1TTr9Li2vbsteQSefbWobazqrDlSeFYA1gTX1t4p8I6nrtpDANSjdEuZgeRG5Pzke2a5HU9Pu7rwf9qjUz6tptwYpbhs7ZY2fdk/gAKOblQrXPVdF0jwx4j/tnStQ86O1uV8/zt2PLcYKSD/ZJPP0JrUg0jVPhbDPo1uTNJJ/xMZS/zqQRtWMj3HJPfNcj8MIILnS9jX9tLIYGktg5J3x5+eNvTbzivbG8QRardwzz6atzqmkJClxG7bftdsy89OuBgg+1XCzV+pMlYyvh18SHv/A+mNdbrK5WYxzII/lPlMQUb0wGGP8A61T6N48uvCnxO0XSr+Ke+0fX7Vnjut++GOUPwjemQeo9qzvEvh2K08Pvc6VqsUdmNaP71o9pt2C5CyDoQw+XP0rL1XTrzXtD0e4jgKgK8CPBJjyLhCcqV9CACD3NaptL0M9GzzL42+Ef7L+KN6+j6xHpM5neaaxvH8tk+XO5D35Ip9943i1HwpaWniHfNcfYWuW1KCEFw4by2U+uMDp61R/a5jGt+ELDUvs8zeJ7GzkN2ehkXeoL+xGCa8z1DW/7V+Efg2OQSrculzbT3EJw27743fXcDXNNatI2g9EztL2HT9S0VrjQtZtrnUoY4/NimhKNcBRlCccE9Vz9K4jx5ptg3heCe008mz1ViLxbc8wE4IkH0YEfjXHfDjxKdN1uGN7xpCYDyF+8Rnr9OK9Hnub3Tl1S/tVjktoDHcRiMZVC4yVI9Cf5VyQqNPlkdc6aspI8lt7nT9O8RXa381xcxKE/01VGwjtvHf0pkE9n4T8SQaxpFj5bGbybq3mkyoLZA4H8Ldq9St/Dei+LdE8UTx2a6ZLc2qpcQxncIyxzvjPYbsZ9M15XK7G8vLaeyYyyWq4Cj/WqhwT9QRn610mC3sz2P4VaB4f8Ralrd/o0n9n6kIf3lmTgq2P4T3B54rtdBnmvdejhubWWOZYlkVzGUkSMkkMP91xivLPAmmNYQ65qOhSieeS0O1GbZIsqDcB+v6V718ELq48Wrouq3E6fbYbN4prOYZbDnax98EA/jQtQsTfGrTpPFNpoPjy3mjng1HT5EuVjUBzLESvH+8Bk/Q1q2+iv4m+ENxr9vIqXzeH4WhIGGYpNlkI9lBx9aJrmx17wHp9tHcfu7fUbnTLiNEw0TKzHeg78dvQ12fgsMfDlxbtGIo7OY2yxIuAYpFwPqM/zodm2wS92xg/D6FLvQbPWYozAkKSSS2TfeZQV7dh1Oa9X0a3XUfDkrwgXlnsdpCp/eRN1B/NQcf7deR+Eob/wgPD15ZyW91ZSyXFlPaS8CVQeR9RnGK9U8B/btB8ZppzyGKxvEIRCgwIpBhVJ7lTXO2krHVa5ieO7ZdQ8HQXUCs9q2mMWHU+ZFKGHPuCK5/wnqi+KmtIrshr+QSRQSjghjGUbPsRj8a6F9budD8Pzo9vLdQvM1isG3oQ5Epx/sgD865rSdO07wT8RdLgExuLC+uInVs9F3ZXLdyDkGuGb99SOyC91o7XwFpFzF4f1aaVljN3YtESB/GXVdwA7Kpbn2rzHWddlf4h2R0RBtmaJiyAlpXxjB77RivSLq5vPDnw/vbhm+z3wee0jjJxv/et8v0AOc15xB5lx4ths9EQLeXO3fcH+FQ+59p7DGcnv0pVZfCh0/icj5N/4RKQwhowcACum8M6VKnyzJ8w53Dqcdq34NLaSZgFbr93PB966zSPDIjtmlYbWwNuec1886vc+vhR5ndHOGExR7j86s33m7e1X9Giy4yDuY8BuhrTvrMHbuOS2QOAKisbZ1kDuDhehHb6VrS8zlxKd9C+8DGLymTec4O3piqttphupSi/ezxmtSPayZDMePujmmIpNyrAbccMOlb2ONbkb6ekMnlyL04Jx1qFbZkfei8LnKkYxW9HEZIldc5Ucg/Ssi/Yxgsh2knI8wkZ9h61nKR3xikrmdd3EFvGSMOY15BHUda+bfjX4gW2tpyWUlycAnpXt3iXVjb2s0hDbiMHpx/jXx/8AGzW5Ly9CF/wzzW+Epc9RXOfGVeSk7HlVzcG5meRuWYk1DzSHk0oGa+sPiNwHBqaNwp/wqM5H0ppODQIvpcFWLZw1WotV8rIG7Huax93ApQ+D1pWHc6/SNT3Mo4Vs5zmuu0+cSkmSRSOpwK8oS7dOVJB9q0bTXriMgeYducketZSg3saRlY9u0qS224JA6Z5ruPDjW0DRuF3sMkGvFvDviDzQhOGAHJx1r03RL2QlSGOCBhfrXFJNM6VZrQ9p0F9oVlCoB0BOeeprudMv1uYjv4de/X8q8w8MyBYkbIBVcls8HtXa2d2EdANxzgYxUN6CTPX/AAXcTPIisuDxkL0Ir6Q8D3SKsZiby3XjAOM181+Cbp1VPNVYycEjPof8K9k8PeIssgiKkex6Vzy7nVCV0fRGm6qdqAvkkZJ64rqbG6SaIbWDECvD9I16WRjFu5PC/N1ruvD2pTJdJHwFxg47VMKrpzuialNVF5noPUU1lDggjINNhfcgqWvcjJVI3PL2PO/iB8NrbX7aSSONVfB+6K+YPHXgK/0a7c+S+z+IuMZPtX3ERlcGuf8AEXg+w8RQFbiIFsHBAFeZiMK2+aB6FHFcq5ZnwlE8tllJW4U7Tnue39asT38rwFNztjJHOOBXtXjv4LS6ezywwmYYJAAHNeS6t4fuLDcrRtGQOhGcfjXmXafK9z1ItS1TOcglLo0pbYDyD39cmsq+uPOkwrBY/vYJ5z3PtU15E8Yk+Vl2nn39Aazl/fSb22At94554rBvRI2JFflCCuORjHfrS7my7ZMnPZeR7D0pCm4Y6ZXgcZU0jkyOxJAJA6HGakCVZGdgO5PBHUe2a2tGsVZi5QB2bB3crWVY25lnUrkbRxkfL1xXdaFYrLFHnDYBy204z/hUN9zenG7ub+g6chjViwCAEDHb1NdppqeSgKYcEbckcY/xrD0ixEcewKxXB+Y8DJrrbAoVHmKWLdc/dBxisW7nqwjZXLMPknZvy7Dr2XFdR4k1+9sfC5igsReNKqqmxSPwHvWTowe5nbKFo4x/x7p1cDuDWld+JIru6tnNrMlvDIBFbDKB37BjnpnnPtX0OHXLSR8ti5c1ZrsaHgbwpf6Xpkt29lbG4uNrxKZTuiznJ3EdenFVfEWp6rrGm3thAI4rm3dVaSSYxs0ueq5AHHWukiviIg6R30dtIRveMb03k8jPUKPWvO/iLZ3VpfvqP2edLXLJEzzeYjsf4lHYe7V0O1tDlh7zbkWNP1fxHp13a6Xc3cuqPEC95dzCMiJiMBFIH3TjrjFO8SXVr4otbjSrnyp1W03QJLNmN1UZVlAAweuc+lcnomo+KbOQNKbG3023jMsFraTedOiHGfm583nnb05rMvPiVaX2uJb6toUkOoxKVhubWxZFlJHLNuz0GT6cmqWq1K+Fpo+M/wBp/wAJXdppF9BbxKYnKo9ukSs23duG1sEjnuvpzmvjDxh4F15LG2lmjWaF8tE8/wAsi46ru6H2+lfqp8Q/CbaxcpObv7TDgfvUi6KegVe5NeU+LPD1i9zLpsltBexyEEJ5O0dSMZ9RUwk6ejRvUiquqep+bel/D/Vr+8MDPbW7EAl5JQ2Af93Ne9/Cb4CXmtwJZaMDdT3Xy3GoeWyhl7xpnoPU8Zr6VHw90zw3Ot5b6Hb3O5P+Pby+CQfwJ/Ou58IapqJ1MQWOm29jYSspQRRCMkYrSVfWyRNHCp+9JnsvgTwDpvwr8OaTpV5eQNqlnbpGLeFf3cRKjjPc4PX/AArpkvriO+WYKJfOG1wr/eX2HrwM/WuGtY5tf1JHvI2SeFsB1P8AD2GOhOR/OtiKQ6NNCL2YJvZwJEOTjHBAPQg9vaoTbd2d0+Xl5Uz1bQo1TQP7Uu5SlpbhkMZOH2txx2x/SvIPFE/9g+IXvNEurS+gtyWmt3lzkY6Aeor3K1fSfDfgnTbaRmlgulO6eYfLJu6knn17V45Z/CG31/X9UkzshkuN9nPC+Y2XHQ9P5Vte2p4z1bZrf8I2utwQ+KtJuxaW8UDGSGL5UVu/Hv3FeR+P/iHc+FdUd7iaG4try3BUBs/N2HHevRvHup6p8PfCg8OLOsiznGFx39cYr5f+JWrX9tb2dtFYQ6iYJVV0jOSpBzuHPv8ApWCV2W5WVjK8Y+LZ9K07Widgm1ZwYQDuaIYyTiuW8C/B628QzDUb9CUnO99xyMnp1rpvh18Nre4+Il9rWrmaaykTeIZOVGR92vcU8MW39gtFbqF8t96wpwQvat0rI529dTnINIs/D8cVvaW32xljCrIONmOwrotM8RXkVs1kbdbdpXHzdMdsiqNtJHYzCTDLABg7vpVltQh16aLyBs2rwQM5NX1EloaRtbK1inWcF3RgQx4BJp8PiNrGFoVi3eeAUGMqDVHU/MlnhgdDtTk59cd63tJtoZo7cts3oflyMCpS7lN2OV1e9uLi7WBlZTtHmFemTVLVvDV5GETczQyY3qTnnPpXUXl6skNxEyrDPv4ZuMgVh3moXVzd28KlpEVdu+ritUQ2cvrGiC3u0gEiwog8yTtXmPjSSXUJJ7TTkzCVLMp4XjqRXrz6X5+pzyXc4ECjksa4HU4LWOe6khXMLhgDjnHpWjVzE+WLtjo99PFHmG7nk2s6HqDxVfwxb2WmfEGUX8jPaWiB8ofmbvivS/HngWGG0F5GrfaDnaF9OteI6nrdz4ck1CEWqfargbfPkGSvP86TTYX6nv8A4F+J2iQ+PLPVbATwwyOIpvM6he4r6d+JHxC02K00q+0VWmE+I2jx8p9MmvgP4W2Or2V/ZzG3W5t/MEjq38I7tX2Z4b1zR/Ettb2heKKys3BkkQ5BJrCSVzaMranpFx491C406C0ubCK9l+zliAPlVce/Wua8OeHr3QpkNrdw20V+GY2ka/L9TS+I/C3iHUbqLVNKuYptEjXYkAYbnU1y3iPxsNNZkns54Jin2VX28IcevasrdEat6XZNe6esiahMHOrJbSCEwxn5VkJzimXGpyvZxCO5TTrlJ1+TGSrcY/CvO/DHxSGkSzeH7QO0t4+ZXkGFRgfvA96h+I+sQaBfXFyGNxbu0aedu/iOBha0XYycrHR+Id/jbxdNcRao63NufLYHo+3HNc5r2nXt14m81n8yxjxFcSscbVPbnk8+laUWoWehamNQkgjs4HiMwkY5LHAOAKz7tm8TT3GsR3CrbzhXSNn2sG9atKxjzXKusaZplhqN7dweZe2caqincdgHfPtXNeGvFMl9c6tHFPDZ2tnhbeBhueRj6DvWb4kub6DUo9Ok3TzovEMUm1EUk5yc8nuM1kaF4fjfVJZ5zPG7ykqjvgipem5pCNz2HwVp87aXeebC6FZDJmbO7cOhI7cngV6LYC3eQGa9uTcvtVSxO0DH8q8n8BWkumG4uoWkH2pTHIkvzFh7D1966+58V2Gm6eFmlUGMAFujfQClzdjrjT7nf614x03wfodzJIA7qp2SM3APP418zeIP2ktV1Cea0sY5Loo2UaAbmBz/ABH0rj/iH441P4g6hJbWFzJHoNqwWe+CE/Mf4AB1JP1rrPhF8CHiuoda1lZDoZUbhDJk4J+8wHJ9x2rWNOU9ZbETqRptqK1KNn458e63bh40iEbyE7bi7VXY+q49KS6+LPxK8DlZtUsrqWwDqxu7eTz4iO2dvP1FfQEXwH0tdSkh0o2NrYX0fnWbXKlir5yy7geB3+hryb40fDnVvhpc22vaBcSjR7pPMmizlYZFba4IPBG78Oa0nShBapmdOrOTsmjrvBX7Ux8RaTFHItoz842jcr+o5/rXqV14p0rxpotrdT6QBBsIMkN2S4kGdowDwOpwPSvhrWLNJ9QTX9It47e5Ub9QtbcYhmXvMq9sdxX0z8HY57vwtcyRyB4pVLRorYXHBwe2feudO0rbmsopwb7FXU7S4uNHe68P+U188m6czwYEWTxv2ng4GQOprofDnh/UNT8I3t/JeW1yYYy8zeWVE3ykElTyGBxXLeEfiP4ffWLrTobm60DUZ5DG6SOEFwA3I8wZBXPRuoNd/Z61rfhLxr5ev3U+qaJexsBN9i+e3XIAV2B6g9+c5zW7icNy58NPBHhPxb4TubrSvFgiupw8psZInTe6Y+V1bBwT0ZD1r1v4HO2g6DZQ+HtIuNXsr2by77Tri8AktJMZfKnqGQZ69c81wEehaZr10t2uxtPuHdUwVDzcBVZBkEbWIJx69OKxrD4mt4OnOneGtTW41eVn8zZA+6CVWIGw878EYz05JrF6m8X1Lf7Uc974Y1Lw74k0qK2sNHnnuLaDT7y1DOcIBw2OGB5wcdRjjivNvBvie7sbi1sLbQtWvLyaY6tfQLKFa5dwFWErwuxQB3AzX0xpuuW3xt+H+rfatMk/tXw7MuoRwBcW1xcGP94WlOSGJJPIxwvSvk/4W6f4g0H4tG01J9Wh06C5MrWdxNGTLATg7ieASpXkH3qR7M+jfB0up+KvAS6xeaNPor2t/wCRpVrKPJE6kHzFkI4IU4K47/WvM/E2uahfObQWUMlrNEIi4cAzsG+9x6Y2k13fxs+IsN1Yx6RplzZaRpOms4tLSIeYr5xuCN03cjLg9jXlfw7sr+N7GK6a1CRsss6npF143N0GDTsLc9S8IeL9P0PT7V9O0+K7UQSLM0pWRVnwPl6YwBg49q5HxXZw31o808qpdzsGnusEpGAM5X1GDj1Fd74g8P8AhyG1tWimFqWu1ukTTzm1kZR3bjOQcVgfEP4evq32c2Nrc26Ownm2EBFQgZUc8cCrREtTyHxlod3qFyLyw1UeRAo+z2qsBuXAyw+vWq2paY0dnFY3ifNNZ732Nj5wSQc1a0y3I1S5s3tZVjyywhj0QH0p2qT3+pwW4vLc2xheRM7PmYD7v6VT7mVzEW1WWyTS4omh+0RMXkc7QGOMfjzXnVtp8dnrbwLlJEcoyy8gsvGR9a9g1sQ/2RueMfaSBtTd82P71ee6p4fu9RvrT/RwQrF3mGTuG3uazkXFk+pabBqekR29oglR/lQJ1U9z7V5Vrmky6NeSee7uFb/V4+5x3969JeKXwNokNwsyySSuf3bNx9aw9ZkGozNLJgmXBO/kg96zua2MfQYv7XTb18sZO0Y5rpvCivdavBBKrfKcxkHoaoaDbRabrkEyDajfKQTxzxXpvhfTrP8AtQS7VPORsGe9UnfYGivrHhtpp4bhwVntTuDA9VPXn2r1rQ9akjtbOPeu65tXhc9SflwR/WsK80ozzpKgDR8gx9c56/lVyO2mfSRHECpidjvX3UjNbRdjBp7GP4a8N3ngZbtZWafTZ4ZIrhWGG2n7rDr0NN+Dfjq4vNZ8Q+GLtIrqAjNteLgpMUwdp/2sfyrvLTUr28+GDfbLcSKLGUeeQMjAIVs/XH514p8E7UvdXXi9pmsILBit7E2NrSZ2hwPp1q+a1rCte9z2nRo4tG8W6xpE1ujRRyJLZXSKBsLDkHHUc4Ndx8TdFutKfTNd0ecRXCWItZsnImVcsMfgSPwrI8GatofjmM3t9YfZL6OQ2yGNjiVM5DfjXqGm2GkR3C6PcajHJaXHzxRT4LI+emT2OcGtYtNWMpdyDwLqGneK/hVdz30SRrq8P2K+TYMxS8hZPwxu/SvC/BQu/C2u+IPD17qL2sjyRtEdxdIJgBllz/A3DAe5r6EsfhxL4K0/VY9OMkunySi4e3Zd4QnIbGO3NeS+NfC1q/ibSIxJJa3UVugEsicXUHIRif7y9PoBWsr2Te5Ctd9jz/4x+Kb3WdOlsZbu1bXBZssN4qALMOSUJ6EccDrXgegarNqXguKVwkD6ZfrLfRRLlVhC7DIV9RuAP1ru/GPiKbwnasuqaeL5rG7yG6RyxlyOPeuE02+t9B+Lt7pwPl+HNe0948yEHZJMpzuPbawH6VzuV3qbRjZWPK2uJdN1yRkmXyYnD2sq9GjZskD2+tfSfh3U4GsdLmWKO4E1pFDeRhhzkHBI9K+cPEvhzWPh/d+RJbx3OmzlyisN6hs4ADDpnArvPAurnXdHW5tsWmqaZEpe0JIE6K3zDnuu79K4KsbaxO6lLmVmeseDdGEeuPY3hMdk6zWwmVsqqSDADeozjBrmPFPheKAQNPFIrMsqGXBKAM+CCRyuGAI+tbmma1NfQC6togjwiJQp6MNwOD+X617J458IWvifwzD4p0fbM1wkbz2n912I3D25BranLmhfsYzhyyPnPSdOutD125eCZwk3lORFztdOjZ7g5wR3r3f4I32lXfxL022jg+xag9vIstpu+Vpck5A+oU1y8XhiG2+yXKKZbSQySIjcMBgAA/Q12tppVla/EnQZJgum38TR3VjdRrjf0Lq59ODWkZapk20Oj8a+HbrRLSxGmwiO9OuzG7EighQyrvI9CQcZr0nw7DAmk3cj+Z5Mp24AyxeNhgfh81X/AB7BJqGrabrEUMa+dHJJd2xHDtgfvF9eVxVTU9WfStYgk03y7guFlNjKQGCyLk4/2uCB9aqTUW2TBOSsjh7PSYYfDf2WO68uR52vo5n4MbE4bH1rste8Y3mieEdFvbhlF1aTLO0wXcJI2faufoRn8axvGnhaO6K3OmhFknVmghf5CiudxX0yDkfhWBJfXEYt7HUSZrRNOWNoZTjy3BZgD9DiuCcnFtHo04qaXqdp8UPFUPhaYweTDL9tuGuLrYpPlPKquGX05PNcLoV3ZaxPHYzRSQPaXK3SzI29YlLDcwPZc8kVpfGeeTUtUsNRtmPnz2UHmjb8rFUCEEd+g5965XSfEB0y/hUNGtnkR3CpGubnt5ecZ2jnn1rklUftLPY6YRtBW3PTv2g9NvLrVbSw0tTPaiyO50JGZHfLMT0GErzDWtUi8KrJaWFytxqlzbqkt5FzHbqR8yIe7HoWroPj1r19ceO9Qsri/lksFjgkigB2xqpiGNqjj8a84vCwW0kDeYXjOT7g1nVn78rCpR9xXNiw8Oi1nVhFnAyd2O/t29q1JNMESBk6snzD+H6fWutvNGjjn81QdgPzKDxms7VbcJA2Fdc8MAM9uK+Zu5WufocIqKdkcPdRIjHcgz/D6VWcMjBA21T1zwM+lW7/AHRso3jauOSOTWfeSvkKR5g6jFejRu0eDi9HoWUaZULBePu4H+fpUf2kNLtzuYjK8dMds0yK6aGHY2c8Yx2qtBIonIDbWJ4OOD+FdVrHAjprQFYeSCT1YD865/xDM4i+RjsAJycEV09lzaKCrHj5skAkVxfjUiNZMHZIOAg6Eev+fSsOp6Nmo3PL/GGoAQSYwSFyFz1wefxr5Q+KbebfbgqAL/dHrzX0r4ovXSSUZUHJbpnBx196+dPiNAZ5XYDI3H/OK9TCe7NM8rGLnpNHmYGCKlRMilWLD4I/Srog8tST+GBXvtnysYNlF6iPUVPMuGNQgYpomWg2iiimSA609flOaZTqAOg8P3/2ecbzhAOte3eDrxJ1G7O7Gev5V882spjkBBxXqngjV2VVG7g/zrnqx00NYM+jPD8yCKMYTGDnHKj8a9C0LUleRS7KwGNvTnHb6V4ZoWruQMlvLAK4Xg5+ldxomtLAwU5VegHr7VxbbnQe/aJexzx7S2zOT8h/SvUfBJEUpjZgMqD15+uP8a+fdC8SqsAQAFwOOeor07wh4gAYDdhAwBwcnNZTVzSDZ9HWSedErIyhE65Hf1ruvB7s8ylyAo6AdD7mvGPD/igTRRpvXkHnOCBXf+G/FYjuIgQwJ4OOuPWuadrnWlzHusOGjUjGCMipiM1h6LrUN3AoBwQOhIyK2EmR/usD+NetQqw5bdTx5wlF6ktFFFdpmQXNrFdJtlQOvoa4Dxr8MrXWbaU28QSQrgbFFei5zQQK5auHhV33NqdWVJ3R8ReP/h3PpHmoYWAyDnoffmvLp7MoXibeQB1PGR7D1r9BPFvg62122YmNfMAJzjvXzN48+EVxp19I8FsxXrwM/gK8CrRlTlZnu0q0asdDw+6UrEAVOMhsZ/rSxKZHVUTCqexHr2ro9Y8NS2jkPEwOAWA6EegrNtLHfKMhVJz17VzPQ6kuY09DtA2N7+YvQkDjrXbaLarGV2ggqeccgg+lZmlaawVVVByMhiOD9a6/TbMLvI2kAZBFYNno04pam1p0IIG5uMg5U/WtIbk+VJE2kZBPc1Ss18mEIMYJG0dCT1rQQqjEFSR3Unv/AJzUxTckdcnyxNPTJ7myjnlF0IioyRCu5se1dHpXhu31TUNPuZ9YnuIXO/7LIFTnscYznOKx7KNkgcSRiKBztD5yR6fhXoMGlW9raW9zdss8gQCLYvzFu2K+limoqx8VXleo2X9bubHRtElkvplS0jxukkkKZOehI5rzxNe8NWPiJ3vpZBZ3cTGCG6lJXaBl3K5I24xjPXPSsj4j+JbWLVrLT7LbJqcgKCe7u8RJ3KlT8qk+45rx19C8S6Rf6jqesDTL+K6mPk26XinacDCR4wvzdBnA7da1cupMYWW56ZfeNvDN1ei5hi063hgQPAzkxRiInhW2ngkZ47+1YHi/x5a6pdarcvYSWULRtDbalNGYo0VQMD1yTkZPUGjwvrFp4QuraR/Cc5ttYco2l6hHtmhlQEkqGXBz25wa3ovF3ifVNA+0aP4ef/hIZ7loZYbi1SDC4/iVgQ2B3HWlFdzSWux4XpnxC0Ke7hbTrxtW13yT/o0EDgRsvVnPT6YHOeKrPod9rJubpiLiSPiYxL5YjJG4qpOSQPU4ya7vWbbWNP1LU4J7WH7eyB3urNhCVBxgAAcH1HPY1h+KbqwtNtxrOq/IzLH9jt2aN4lABPzHAkc44PTJrZ2Zkm4swbPw7czxQSTCTNuu3MbYWLcc/MTn6Yr0Xw34RPie9QlFsrCxt0MExwRvz9/AHOSenTGK4TWviHas19pltC9wl2g8uzCFUMZTIYsg5b/azz2rlE+JfiK3tmtLK6vUsPs6wLDHEIDGy9flblh6E1DstLGim2r3PU11tLS/eGKN48TPbtMzbx5ik847Dr+daNk974ivNFswIWuZHIW7lUMoyccDPfHJ715DYeML+9tbCysJXvYGVo3PkYeM5G4lzxn3Fe3/AAI8OQ3d7/pk9tbWMMpeN3nzK2znCYIONx/Sqjqi5VLK52Hxl1yz8H+HtK0W4lskusbWSTKsTj5SgHAGe1J8MrkeIdJZBeSrdW4Ds8aFF2+3tWN8atM0n4m3TwabIDqtm4dZWdcjB+pODWt8PLC6OkX9lFFLp+yMwvO/8XGSfajaJy3d1c8s/aQuA+jx6hLJMgDsEkD4yAPSvBPhj4LS50+TULm8nE4cyRmcksQeoxXe/F9bnVdb07TEmnubK2kKvIDuQc8Aio57a10m0tmguVdScMD94H0pJaepU2bumJuaUi1H3QoJwBx3q2WNpHdSbwkyryQcZHYZrnrPVL7SLo/MJUfJztz8vtWX4p8QTSnJ3eWeCE4yP8a2tc5m2mb0N8NUsBHJGAinJyeKdZapZWEztFth2r029TiuJsdQmS2YN5iRAZwODUFzrMHloW3ANwTn1p2LT7Hoza0uoTxzl1XGQR0rIutZuRdxrGzBA+UdTx+NZVnLbRw+YjkxuAGBORVe+v4obDam3rwWbJqrIjmOl1e6V3t55ZBuwT8pzmsxvFcMG/K/IuSMcZ9a5e61V7lo0XccDBYdvxrM8R6cq6YjJPmQtkjJquW+hlc3oNfeeSZ53AiY/LnqR9KpeIJYFt4lC/u3PzP/AHT2rnfNOnBPPLGNQOnPFVdVnbVmWVJXEQYAID/nmgLhrUNtcadJbrJ5k2CAuMYH414H47+GU2vsXtGXdnqTgk96+hLfQEe0kcyN5rAH58ZFYGoaP/ZsU9xMoe4YYj44PvS2F0PmjQ/Eer+DU1KN8yCBDHycHHTI9cV6/wDs764uvacLG8ie2tJLgP5j9DnuTXl3xPsP7P1hp4kkmQuPMABIr0TSdZurvwhptrpen+QGBFw6rtxnoaiWxUdz61j1u10C6ke21ZZLe0XZFak/ITjqPxryjWPF1z4sudVbWGjtrqCQPbQrhQy+pHeua0iC3mO5r7yLaNFaRHfneB1qh44vtEstVtZJLgyyyxDMi9B6c+tZW1NHI7HVLPR9dg0u7tb2GzvoQZJwgGSccKPrXMeI5bXUvBd3AIGuNQtJlkSFhyq5HOPXFZll4b0+50i81G1mme6jI+eNvv57YrZkW7ureK5W22PlEcL9+Qd8/SrRn1NPT9TsfFenXWiXgW2vprYNGoG4pgd89K5qO1jvdAOnylPKsJNpnXKCQjpnv1rdS5todVN9FbJJd3sps41QZCIF5Y/jVfS/CGpSeIb4TSkWkW0rB1DH1/OmNEXh3wpba5aTaiI36su/kkt64/l9a3NO0DTtNnLXaLLNkAErubPbnt3r03w34PaDRk2XCSM6kkJjB9TxyD0FZGq6LDA2JlKXBOHIHHQ4/EVEko6nZSV9ykLjTo7ci3TZKc7ACM5x0FfOPjvW9Q1jxb/YWlGWC8DlZp8DKKeCB6nnr2r1Px1bytG9pp6s2ouFSDoo/wD1muM+DHhu+8J+LtUTxRZvLqaSsJklYF1f1B7iqpQ9o7tbFVZeyizoNP0nwboemaf4OOrwaffWSC8upG+XdMfu4/vH1zXR6J8RtM8KWa6yt3vt4ZvLns0UvFcj+8uBx3/Cvkbx/wCL5pfiFrV0kjRq9y8ZBbBAHA/z71Vg+I9zbaVNZhfMjYlwWOMZGK7KlazslsedSpuWr6n2He/tZeGPD8bWv9m38kS3Iubd22qQv9zrnFegabe3HxK+GHiLxFDYC58J6cub+V7qN3gWZwy/LkEnGMnH8q/OXW9clls/tE0iTyCMbCUPy+1T+A9T1iPR722tdTurS3vcrPbwSsiTr1w4Bwwz61z+25oNzR0ujaUYwPffGHhoeDdXtntlDaXc/PFtO5ZEPDKD0IBr6l/Zp8GX9hoWpWs0EcFosbGIs24Ojd8d+tfCPh7xBf6hoq2FxPJLBZzjywzHA3dh+tfo/wDAK4/tTwjbzyktsgSAbP8AlpkE7eOawppPU63ezR8xeO/A9hBeDUodFEuvwXrhmRmS3jCEYbA5XIxnjHeun8Q67ev4es5ZbOLSyWiiaX7S8hQA5DDsVJHOR0NeneMLqx8N+KdV/tD+zY5ZT+7sZy+942wDMSSAcdAufwNeS6f4jhNzcWV7YR+Ibd4mRZInXan90MrfxY6H8K6Wup5l2nY07PQ1nvopLyyWNI7VpYLTSnLC0dWzJIrZPytgHA9cV6o1tP4E1fR9W8M6YmvW1+wmmkdAyRW5QZQsudq5z78mvFvh/wCLNVjku1tJILa22bPmRRLGDwByQCoCjNdp8D/F9z4O+LF3pp1B9O0q9UxyWmTNayeZwxCnICEk9OhPtWD1Nou2h9L2cr/8IpeTeHdRttKtdZDCxtpoB80yL82QOWXgj8cHrXybF4MbVvH3/CWbjBb3UU/maXe7xDbtFhXf/ZQnGFbHPFfRnxE0K61iDRdJtjp9lrGjNcXmnxaPMyrcrJ9wOD/HkBvlOCetecSXsFt4S1Twhr0VnFrRtmlktYwY/LkLeYRI2WwT79xTt0QnLqcnrep6Pp9joT6usaQ2TybUhKyQuH48s46YPzDn1pfC+jW81zdXN7bPJbyW4l8yCZShjL45POTjt2rhLOVfFlteWmyCFJDtiihbarSqQuznjI9a9HtfBU/grQbyKY29np0kTu14s+CoHzCNUHDfMOppvZkrc3PBelw3N8sFvdpDpSNvtlnX5XXJAJU9CK7bxFNbaNbOkd7FcXTxtHIgOF5HBwe4ryvwrJf67fWt/CUKyyoqlxksgXJZR6nHSuovY9P1y2u5bq3cXm7zDPgrtUDk4poJHDRarp+j6+DHDNfNbxGAu685PO4+1ZWs3dm91qErXlxH5yZiwMheMnr34NdZ4h0xNX0SO40QqRkfMFwVP8JfuRivLX11YpP7NlhN3NA5850PRgeef89aG7bkJXMFfiJZzaf9qW1bcreREZxhpfX9ag0rxPKdMl055GS6uZNqFBnCg/NzUFxY2Go3Jvxb/ZpEYs0Up+RSeuBWbJEW161ltD5tvGfMBUfKc9qxk2apJGz4g043Omwc7wkmdhXnH0rA1SwE9yI0GyU4yGG3tXeX+nl1hlAeWOVcjnoa57WtJvoL+C9MyyQuvK8ZX61k00Wn0Izo6SaPDO23eh4wOa9C+G+nw3Tklgp2jIA5rjLb/TLfyRhVb7pXopzyK6/4a2jWd6qHhwc5xjcM9KqPdg3dnqT6dFFAyKuM/N05GRio9Fj+x3CLI6tCCwfdx8pHat+G3ilkiG9SQuAepFR3+k+RqEsDbZElBCtt9v0roMblLwpbiTSJoXcvp7BoVgfuoBBB/HFeMa/rzfDPx5Y2C6eJfDc0YuLtWAAkaQ4P5YxXuWhQR6Ffpp7BfLcbxI54LE81w3xX8G/b9QubN5BJGiNIpYcAZDjB9OtJy93TcS+Ita1BZeDtZ0eXQ9TuEtr62Wa1MyfLsJzsY+g5Fey+IdFi8ceDoZLdkg1W2VLi1ZG4yGBIBrw7QIv+Em8G29rdyxXMtlMXt3QkeXEf4fYA8/jXrnw+vnt3htpeBJE6mM/wuo4/OphUSdnsy3TbWh2kPii9j062llM0epJbiKa3D/I7ZyUx2JArjfE1tqt3a6hp8siypHKLvRtRlACkSEgwO3qGXGPQ13HhyzTxDDDHMY1vbYgXTA4yc/KffmvOL3xEngjxBc2WtwSXWiX0rJeQuSRBID8jJ6dAcj1rvclZNvQ5End9zyL416DBqPh25sZVFvFeIk8scn+sgdn+YofQNnFeD+JPh3DeWmna/b332vZD5M8hyu10Axx/eIJyD3FfbGtaRoXj3wnrSXUhsb3SyIWluMERxv8ANE4YfeQjjNfMmo6BcaHe3uialbPaXcLR3EsZbMcsZO1pUPcdCPrXPNWdzWEujOG8Xa0qabbySxR3dmsTRXMBbIlUgsXA9QQORTvDWk6fpr3j7zFHNHHc2jJ8xcHhlI6jryK9M+Enw80XxXoN9YaizNJBKZbV2AJDMwUr6nIxxWT4+8Lw6LqstkLI22pRNLDDFGDsZAFAYH+lc8vei2zoXuuy6nQeEdPFlZOssA3TwFjEV3IwQfu3H1YgEV7H8LryTw3Hpul3CK0d4DgAboz/ALX4HNcR4atT/wAIetrIwF1PbC1X/YVTuYD0OR1rW8HzeVcWWn3TvFd2avLC56EMCVT9P1rGEuV2Ohx5ldj/ABFpDfbbYxgxIjToFYZEjbyMH2rsLvRo20rQrp0Msa27Y3jLIVJVlB9eRVP4yxXWi3tvewfNp11BHcAEfLuY5/xFbXhW5tvGHw9vtHYmG7sJ/tUMwfoGGD+HSlGovaOAOneCkdv8PVfxd4dsjNuNxpd2+mtIOCYXAY7s/wB04Oa4LxXZXuseKY7yyR99hK9u5U8goflVvqOhr1/4UZsvDt1PcRKjz+XbyleQzlTg/UbRzXD+OdBu7qNtV0mYCcyATLGNrNz8j49Qcg/nW9bWCM6VlNl7xAJtT0LQ7uNSFt2eK7t0OcqRuxg9+OPrXDfEMW3+kTITI0bRtI5/55sgOPquAPxrS1zxBhIoDJ5EpvF+UcbmQKuR68k/lXI3+qNqWq66JMD7QruygYwVPp68V51Saeh3Qg0ani69+1eBrDWQzEMxtUZT0LImVP0KtXBRO13fwnOW8xUwAFwOOBjoOP510uganD/whOv2N1C11ZpPb3QiJ+ZBkozr6EBh+VZMul/2OGv0kN1ayFlgnxgs+OjDsRXJN81pHSly3Ru/EkDW4tK1eKQPIbOOKVgOqrlM59uh/CuKk3tblCpUq2eOvoa6bQZ/t3he8tnIzZSeYARhjHIdj/T5tprlpYvLkMY3RkfKQQTnnnmpm7vm7jiraH0NqMKK4wAzK2CGHX6+9c3q1uxjkzIH5yf9njvXW3S7p3AJ3Bj82OcfWsXUoowh2hRzuUn9a8GyPu02eba3p5hJYjgD7xHt3FclqIcSLJHk4/hx96vS9ftTHAzLjcBwQN2R1rz6+TF26sBtGAxA6A16VFI8HGPUqXMhRQyDYeuTxn1FRwxebOOcAc4Y8irF9PDEoiAIXp6dqx/OR32jaSAOV6+9bHFA6hdZjSJdx4Too6A+tcR4q10XEUo3DDZHvRq14IwNu5gQMDaOma4nWr0lMlwWHQY7VHLdnY5u1jkfEs5ZnJXbtyCemPevHPGqpdM5U7sgHIr1fXrourEDGF7tha8w8RgIhwvLDJZTxXdRdnc461uU8xmiVGbnBzTo7kGMoevYmptSUrIxrMc579K9+PvI+an7j0Cb7zY/TpVZ+9SMSBUdbI42NooooICnj/OKZTl7/wBaAHocNxXb+C73ZMiscDt9a4gNgiuj8MXB+0BM4yRUT2Gtz3bRrlpYhufcoPLAcituyuPJb5ZFJUnaWPJrjNFvVMCrwy4GABW/HcxlizDOfXtXnyWtjqR3miaq0atmYh9vbkf/AF677w34uaC5X962ScYHSvFbLUVSbMZYkfwjuMVrafq8qSZViGzk8ZB9OR6Vm1cvbU+yPB/jEYiRvm9PfjpXfad4l8u4Rlk5I4ycY9q+TfB/i54CMvgKBx7V7ToXiSK/t03bd+enYVlKKlodFOofROg+OTApOCD1JDfpXofh3xoJmVVl4JxgmvnnwlJ54GSShbkg4FelaBcRW8yIjZYnJAGB+VYOLWx0aSVj33T9US5iBLA8dfWtBXDdDmvMtP1tkKK3yKSPlPIFdLa6/GjRr5nBG4bhyfbFdtPESho9jgqYe+sTqS2KFYOMg5rHutZjWHcpGRz1xTbHVopinzrufkFeQa6PrFpeRz+xla5tjkVm6nolvqSMJEBYjGcVohgwFKa6JRhVVmZRk4u6PHfGfwit71S8cRzknKivGdZ+G11pVz5ixBgW6bcYFfYzKHUgjINYmq+GbfUFwQAPQjofWvJxGCtrA9bD43ldpny9pmkiIYYfP0BI/pWzDbvBEQFBbB6V6brfw7NuS9sMY55XNchqOky2inzAV2/wL/EK8epFx0e59NRrQqK8GZVuBLHuIJReuOSDWhabJbiJS2GHJYjAI7ZB/nVeOAxjcm5yOTg4x/jWlo9hBKFeVgxjJJxnIHuKdGDlJFV6qhTdzXsro2d8yKxktoY/nV/uc9668apDJYQiKQxlmJLSbQ23HJGe30rkZ9JhutOmlguiGLZ2KMAgc4pbe5KabLbrDFNPKrBQj4dM4Ocnp3r6J9kfHqzd2fP/AMY797j4lwxxQJLayHf9ptW82a3AzggdN3H4Z96vapq+g6zc6MsVvdLrEcI2Pa3KM0g5PzK2AknBOenvXP8AjLw5JqPjWe20YNqd55JE6wSGIqQScZYYPbjqaoeG/G+mQ6hrI1jTbA6nBADHFKhSfemCp9MDjI5yDxS3LTadz1iw1mHTdT0eb/hIJdcvrtgrWiolwqQLyVaTcAjg4GefTJNP8XeKrODxjd6pql7HPpxjEUUd3M8EtqrewbA+mM14FrOh2s0dx4mvbS+ur6/dSIUAWGIH/lmXYgxr3GB+NUPEcWgeLNYtjcxXovreIYhuZcRbV/5apJj94w6YP4VUVdCk9Tq/FHiTwPo9zcSaKDq8I82S9e6Z3nWc/dwQcqOmCelcTD8SZR4ZF1oEEQuWly8dxcR3Ig524DuMjjnGeKj1vwzeDULa60Xw9It87catHeO8Tx46eUADkdSOao+IfHdhpWlXvh3V9Ds9SexTzkudOj+xy2hxyzKOGUjqeo71tbQ523c6K9+I154dgmNla20mszrtS6disVtnGXjlJ2bgemQQK8g1Hxjd+I4NQhsLu51i+N0rXU8WFJfoAzcDB9R1rldf+Jy32rm0sb+/sWkhLPbzRq8flnGMRvgP8vcGrfh23lvbWCXSfEmmWapIzvZNahQExgkuN2Dz07UrBzNHrWjWV9pyE6n59zDImYbW3A8lWHLBpB91s96+o/2c/Dn/AAlD2epSobKxgRkht7u1LMXx8x8w5BHA5BzxXyD8Kr2fQLuU3fiGCCJSHV2kkdZlP3k8vbgN156elfUPgz44abo7XGhLa6jbfaUC2awwM8cm4cSBl4UfrVPTYak+5b1d207xvq8OkSEXF4zFJwoygXsoPFev6lrkUXwvZ8z/AGlVXfJOVDyEDkHHGfavArO/l8Oai7JOdUt3uAJLW7AWSJiecHuvPQ4rtvi9rJ0jwrpej2qCFblhLhj90nnvQ1okwXvSPFtQ1a9ttWvCYUS2u33iJh938aw7q0Md/JJPC5j+8Yh0P0rTmW8kll+1lWWI/u2U9/wqjHrRlmbzSrKoKfU+tCCTu7lHXfEESpG1spUomzYcjDVx9xrct3HsncJNnPIwBTtWLm/LJIJJB8yn29BWPr0HnmOcOVI+9u9KZl5mxB4heDzY5WOTno2N30rKmu7mZXjl5iLEqe49KzLjWDeOpTDFRhRVzT7w4zM2M9c5wBVkNl+01W509FWRyVPBH92o7zXnMogYE5OQT3qpd7bZfO83zQCCM56VQ1S9juIDJGNr/TmqIOoi8QBBGndsA7j05qK48Q28cRwzMp4z1ArhzNMyRF8MjdZO9WPtltbafIiNvmbkqTgjFPdagWb7Ubm7mIjYPEw6dBirlvdQWUVurAq7HJGTisWFI12u0rxluMHnH/1vatK30w3uJppEfaMgk8gCi7WoHaS28N3ZM0dyFl28risPSxNPqkMchZ9hICyc1ShQwkzqWYD1OOPoOtX7DWpNPiMqxZ75Ycih6gc3410K0utYmf7MhwPmixwxFcRpfifWYLa60uSwSNJZRHFJtwQPb2xXr2r2azaR9vRS9xId7Z5AFZemeRf5/tb7NavChaMdM8cGspNJFow/BNvb3Fvfabdx21xePxvYnOfQ1c8QeHLSTRjZahp6aXDwEvG5JI/u1geCItPn8Ty2kUv2i4knLblOUHPArt/jHbhUt7HWLrYsiq9sYudhXsaWwPc85iuNR8ImNdNniM8j4JcZ4GOGFejaHCbgNeSwSfboduIifkb6CuKjvYrjQzdzWyRRQOPKmxjevGWPpxWwniaC5uI7rS7o3Xlws0vl9cDjCjtTuSzpfCOl6lNBqmrQQQo0LHy7WUAF3z27j8Kp20ms6r4ins7rURCJo90pgXGx8cqPxq1b2d7rlraNp9pcwb4mkJBO1T/teh960vhxpSabpbw31sZdZMrfvlONo3dD7VLuaQWtz0XwYp0XSoIzLI0kQKYZuGYdSc/Wk8SDytNZjARcucjL549c1lmCdGcTR+VBCcjac89eKj1LxImoWzIio4D/ADNn7vtUuzWp2xTTujyLVsrdvctkLFcLvCnJA9cVxeq+JLqX4n3sLSmEQxxhcsScEZJb3r2LR9J0a/1x727vJoFs8u6DGDnkEjv9a+bPiLct4f8Aijc6jtkeyuCGE8rbjySeTToy5dLl10prbY8W+I9pJZeOtXSUErJKZkx3Dc5rGhl3yjaxZfp0r2L4m+G4/G+lxappcqzalbqQ8KdXjxXh/nNE7I4KspwVPY/StmubU4YS5dDe1iXzNLjgDb5ZHVeK19FjXTI4o23FguCmcD65rl47x9yYOQp7gCriahHauHldmB/hB5rBwbSidXMr8x2ujXc9jFLLGGlklkVYLfOct2r9Cv2eNdl8I+GdE07UCbbUJ4g8u7hlJ6KF9cc59q+LP2ePAy694ktPEPiKGYaRanda2pQ/6Q4+6T7D/wCtX2L8OtFuJvGdxrF9cebDGVkWxS3aQdvTO0A88jtU/C1FFxd1zM6/4m2XhjV/F638OjX2py3G5CLJQZ2IIVVIckkH5iSBivOZ/wBn+48Talq2v6U6aO8Z8k2TOBFGRxtKjnI4+7mvc73xxp0uoafLo989rqVvC0sLsTBDEpPLMpGWB5xijVvCGqXvie3l1DXorW9nCtNp7ARR3YPKsO4PfI5NdN+h57V3ofK8ngTTdbgvtLu7rUDdWKO5gOViul6ZBIDKQRnkYPQ9aT4YzRXHiiw06WD7XqKOltFJE7MsKbujDpuU7lHbmvb/AIgeHNSg8Qyp4Yj+1XkSuJw6qInUjDKhIJAH/wCquFka/wDCl+IprtLfVdRgMSR6YiE28ByGkEg5ZiSAB2GazlqETq9Ol8QWfiRraz1qxi0yG5kdXmfzTGu8fKgxg/MDnB71N40i0vWbk3jyK2rsHjnFtH+7wXPJ3HIO3JJ5x2qPwR8LLqwklszqK3cb+Y00+T50bBMISp/hOecfjWf4ijsRrrC2uVaWSJHmhS1J2c7FDNnCrgZwOaGgVr2GLZ6No81nC9lbTwRbZ12yEF3zwTxkdup5qbx7cvqfhWy1KLTDaazHcHbEW3R7SDg+4wSad4z8JSX2j213NI7ahArEbpiscsIO3cSRyVJIOPX2rpfDWi3174PxdOsghQNEYIxJnapI2KR1C55796dnqg6XOG+Fer6ldQvbajO4dHkuI3tUAcBMHAY9M9M16f468E+Ij4ZS6jgaeC6QMqQyAPk49OoHWvMbCK403U3njkKJGfMlulXCyKV+5g9Ov+FekeIPGcGpfZNNi1J4mjP2qNixwRsHympQSZx0sNxBotr9lfyrsEwBZFAM2PX6Vxd58O7zSDLe7giyzxmWKPG98nJ/Cu01+A3wtrp5fJuwhaFIm+UY7/jUl/qxWynm25cwbzI/IBHHHpzmq06k+Z41rGiR601+kyrDbfaCzbSRtXPc/TtTR4Ons7SdbCVHh6WxYdBjJrtvBWgXXiEaiJIlaNkaTcvKuDxkGsC9jk8P22o2j3q/KoMLHv6is7FXZl+E9ZGraHLAwDS2bHEnOEIPQ1ftIv7TtrqScBS58vjn8hWFosSWFo18Dthdj5zYwp/CtF9Whi0G6uonEkPBBB5GP06ccVk+hoZEdrJYXclvHGSpfguP6V6b4X0wi5ScqeNo4PB9a8u/tCS9KTpIE3YI3V6r4PvhPbp5g5UYxjp6miIHpWm6cwnikjdX2HvXU6xoonsEuNvlvH8xfruPpWD4ekRLZXc4CD5UJ5PPWu70+WDVIVi28yNgnGOPetZCiuZNHAalai6jjlMRSRFBAYVl6gBqkcwdFa4WDCsV5+XtXoL6a0F+8bxjymYgYHPt+mKxn0RYNTlk+VVKsqDj5mx0P1FQnrYpxsrnnOg26WlwLm4VYbJt1uwVdoG4Yx+BrtNPMmheVdpKJXtmBikJG1ugwfUYpXsIo9PeQwB4bll3xk45B5NNs7yzfS4ojbeVaxyMpUnPPT9MkisJOzsbw1V0db4I1ZbHW7hHZUtb9wm4jBjdssKx/iHoKaprGpnVsppclqbgTAZffGR8uPU81nXrRwatHbQkxpEoLZ5zJjO7n8PyrvNThh1/w/ZSSR+bG9vMzll6Ntw4z698V205+0g4voclWPJNSXU8Fj8SSNrc/hK+QFPEulT20MiAf6LCo3RD/aAI69jXm0OoX2rxr4e1WRr2/s4SthezABig4aBz1wccfSu+1izWx8caFrCMHsxa3FttUZMWI2UAD8M1m3ujxa9ocVwoSDW4ydkmzHnnA2fnUKcnuNwV9DP8CeEP7OvpdbBfyklWR4Y3PyAdG+ma9K8UaQviPW/D19e2iwiWNpGlXOPMPVc+hGD9at6J4OGhaVbRzXXlS3kDF0HKbxgsg+hz+ddFpiLc6a0d0jypZzRmME8gH5M/TB5FGkNCknNehwI8PNcWlwxPlTAlSv8ACzZJ/Irih9Mka3UtmDVIoFnU87mCkA49grA/hXfyaTYzi+0xgySOHByMssi9j6gjuKxfDq/2dc2o1AK0cI/dSSHcUJ6g5/gYcEH61xN2ndHcl7tjX8Xapp/ibw3YLqJeKe3Ux+YT8hCnIGOnJBrB8CWjN4oMEUu2xv4TEzFdpww4/wDHhW/8StIXQ9WsIJLeU2MnlOuMFdrKCBg9cdM1i6TZxahbwXFjcKJE1BCkcny5VSTj3AxWb/ieaNIJOnp1PUbPUJvDnhiNLx2SO4v4o1+YERzYIGfYHGfrRqniK38P3l5cTW7NpZnE8j5GMuCCR7ZBU+nFVry2Gqad400MqfNnRdUsif8AaQEkd+G9K4+HX4tRlHhO8jxI1lGVaQ4zPt5T8RjB9a3nUcXYyhBSOa+KOmXGjazbTiQSWckfnRXEY3BlPzAg/jz9KyAq3F8b2AYS5R1ljBz5Um05H44z+Na2q69JDBY6XextcQQ2caPBL1BG48ehGeneseCT+w9QjngJn0+5ByH43D+JT6ECvOnbmv8A0jsinaweBwtzqM1lKGjgvLV4ZDjplcj/AMeAqjBqpjVopBmycBWgPY9mH+0K09NgSw1OWeOQSafaq10r9SRghV+oJArnolCbN5z16f56+9Y6pJGi3Oi8KwmLVpYlfz7W8hkt3YdmwSoP/AgK55mJlkJB3ucsncfSpdOvX068imjbLo+88dBkcmpNTWMXkqJiNxIcg+5z39etHSw1ufRbfvnZVQhG+6SOCPp2xWdewZfgkKg2lema0XmRQX8wbyMlCDkfUdCaxdSuUhIk3qNwJIbOa8Wzufdactzk/EpxGwyWU5+/2+leXapc4lZzujw2AV713niXUPNgkGXUAch+teY6nMC7blVUB9f4cV6tKPY+axcruxXvb1Am4goTnGG61lC7MbvsJPqM1HPdRTSE5B5HIPAH0qjeTtHAXJOOgGRmt3E4YS1K+q6kYZT0XjBG7PA6Vx+p3ouN2cAZyccZ960dTIllHI2jqxPSua1pnRiqAlQPvbacVob3e5z+s3wmVskk52nd8tcDr8il3GRHxgnHaus1R2cl1HzD5eeM5FcNrLiQv8xJBz7CuqkkmYVG7HG6iv718HIrKlXBFbV2gZjjBPsKy7heM8A9q9im9DwqyvqU2Bph96lIqM9OM1ucQyiiiggKAcGiigB69av6bN5coyxX3rOBzUiMQc9KTVwPWvDurxqqhhyRkHIGK6JtVMqOUbBA6eteQ6drZgK5GQABXUWmvrJwGwXxnJ6iuScNTphI9AtdVyVB6455wfwrobHdKV6t06H8q8807UFcqFGdvRga7fQ70ApGikgc5J9657Gjlc9K8PSNGQSCqZ4HrXq/ha8PmRBZuABlQeteR6JfRiKM7n3ZxgDoTXoWk30cRQfMZBnORwcjH9KLaMlOzPobwtq6ImI3CgHnaec+9dzD4igh2y+bG5GN2RggV856RrhhVZUkPl4Ax29q0j4oluiP3oIJ6A1zyjc7YVEfUmk+KU1KNPKlCbeMFuT+NdGPEMYRNso3EkjIyfpmvmXw14wWzA2A7sDPOef6V1L+PH2Ru7lWI53nPH50uWy1NFJS3PcLjxNJNnEpXAxycVZ0zxSIpYv3nJbHynJA968Us/FwuhtVyRkkbDnA96uQ+IiJB5bEMPTk1D22NVFM+r9A1uPUbcfMN3THStktgcc+1eHeBfFQiZFbaGYAgdefXNeqQ6z5w+STcT7V1U6zSszzalD3vdNsXCEhWO1j0DcZqXrWK2oxsv71d/HQ9OtW4Z17O2M9Ccj8O9dMK99Gc0qbRcliWRcEAj3rnNZ8LxXu5tgOenFdHv4yBkexqub1FIDLImfVDj8xxSrUqVVe8VSq1KTvA8j1rwtPYfMFYpkk49K5+1t5WdotjBCeC5wfyr3K8FpOCHcKSO4NcF4htNKtg8kdzCsrchi/Q15X1f2U009D3FjHWhaS1OKgSU3vlSXhs4FYBnRctipdZ1OTT9bs7fT0N1FKSWldgCwA4Jx0FYP9rWthrLvd3ENxG3GwSd6w7vxPZDxFAq6rbyYIVbdTyCT3I649K9Hc812u7lTxBperX2k67e2Oj3ekxlD5t1HLuDkH5Tg8g8H86+aJJ/EltrN5qgD6jqMyYWNQp8mE5+ckdGJyB+dfU/xF1ezOk3dpcajfXsdyvltDHIRDGcZ8x1H8PbPXivCre2Pgy/Go3mnW/itmgPkrp8Dogx93zZTgBRk8Dr07U2ncV7xM/wAa/Fi98HW2hXM+oadE2xbiQrbCcPKMZilxw5PfcOOxrQvP2iP7Q1WwudJitordZY7ua1voibA3AGSqsoJUL1CqcHtXkmp/FoeJdU1hrprWea0kCJvg3wrkcxrAuQ/THTtVrwn8dvC3i3TZtE8QQw6VcSOwsJvswgSSToCyY+VB19ewqlFshyN74g/EjVPE8z6v4Z8RvY3trI01+mnwCKKPIwxHBYjHQk44xXPWGtweMxFB4hsbXUkeNYjdxSFmuvm3Y2rnZ7846ZFcxceFF8beIZdJ8L65DdWdqGjnu7LbCbiQkA/JncQeQPavR/AumweAtEHgmDTUh8Q3Ejefd2k5leWIZISWIgKeOgBJNaK9jFu5514suPBTaPbw32l6rpogneMagLXzxbDn7xU5ZCMY7DHFeT6j4Ctvhvc6Z4usTe65oEwKxz2zb4ZWz84OBkHB5VuRX0p4gnvRENBspdIh1j739lvopjUwk4ZjIHxwO2BisvwV4ZudFv7aDQ9Ws1tL6R98VqiiIuv/AD0VsZ9M96pOwraHnPw41q7+IGoakmlaNd6XK06lbm4kb7HEmMMrBvbOAOQcV9BeD9J8S+EdbOnw3dje2GdtvLGkrxbj1Bck7P6emK5zUvCGpeNLSfybK2vLaK4aKS4i/cRwsFIwCqkd8gnn3ruvhBPPJrdloOsRItsoEZvrpzIHAGBGWHG4k+/1p6DSfU9t+G3gPRtQupb28k3a1OQk9tFN5kWcfe3fxfUVyn7Rt3DFqUdmgIktkCA55yOhFe7eDtO0nwRo7akscbW1tCdiqoyhBJOD6V8ffEjx/H4u8T6nfy4SMyNs7cc44oe5UdEzEHiC+kJhaYASDPHWsiefN4AZSD/FgcZPFULLUHm3MEDkfcPQ/nSOm9/mOxmXAAPenYltIlvreKCQuGLZxjnp7Vz2qk3FpKzYDbivTt7VJqkphUJ5u988jOADWFrOozGyYBzgc4JB2/SqSM79zMnnFrJEEZkCkc/1rVtdbVG5VJo1rlJLlbeISySZLNtJJzkdwRSJqy20mISJE5ZiecfSnYW510t6s8hOSUHWMU68jCIpG0IF6v8AzrK0fUbe4YSnarDJPvUWr3X9pAmOQ8cAYyDTTFYtpv1FfLib92p5Y/X9Kp29sILl4iokA53FuTVTTpm0t2TzPnb73vkdatzXptmTAUcFmPGeaFfYLnR2kY1BsmIhUXk45Nba+Hw1vHGsgQMPXmue03WhJax7AVzwCRjP1rqNLS51DYZJUBVcKx71SViRlxavYQi2VQxzgH2qO3RxalZnX5fUcGtNrP8AsyFpbu5DEgjOfu+lc4t+zXRQtiEc7j396GG5avtTu0thEgwpPKgdq4vVbEHUPPYGQvhZAFP5Cuo1TxVGLaRLaJpSo5fvVXT74+I9K8vyRGzAguvD57HNYSZrFaGT4U0bRfD2qS3kVxJbXbHevyFuPeq/xVml1WMaldpK1khCR8HLN7elO0Xw94ivfGc2mDbFbKMrd7csw96n+IFp9kvDpeoXTvbW8eT5bfMzduKWpL3KNhokeu+FxpaypHFMwKt5hbbgcg1zOkpqGheIU020P9p2yygNNAu1Y17qfrTofDuo6X9m1RbOY2TAsLcy785H3mXtWt4E8Z2Wsar9kjNvAJnwYyuEbHqf60Jge1abfrmXTkvJLeAxhjFBIPkx60WxjtZmkt3L/MNyN8rMc+vf1p2uLp2haLd61b3EX2SSLyylvHgA/wBa82h8U/2zeRBJ5Nsg2m328/XPbpUykaUz17QdRmksp0nXMZbzN0jEnBODj6YIqtqWGtg9qpZXJIUnv0z+lcVda2saJa27KYEOzzNx3YOMg/Q10mna3bypGnnhyzGMKeNxA6ip0aOtO2pzGoWQ0hrq6ubkSecuxcLgk9a5hNQ0jUnkh1DTV1OKRwdkqZYY6kegruvEGnyatxHAwhGAy5xz2I9qw7zweY4Ymy8cswJeN+qY6KMevasWnf3TdSi17x5l4g+FGn6gNT1bwzq8mky2+XWwuBhP93d35zXi/ifwNd3bwS3duiXEgZvNtio3YHJZfWveZ9M1C5vntsSQwoP7uRtB+9juPelsvBEc9vJM7LcNjcskg557f/WrRVZX1RlKjCWtz5jtvh3qF9cKkUvlo3O+fCgflmu18M/BuIXUIkljv7osu5HO1AD3A6mvb08A2kcAN7F+7i4ES9Sa6Hwr4e021ghnghRpy2eDuKgdV9Rnim6k5aISp04as634c+BJPDdhCV3TO4CqjNlDnkH/AGa9U0rxTFaXH2TS9EurLV1ys80nJLY4+YZAX0PPp3rjtMstSvrG2vfD+oWFv5YYtDfMXBGTxjuRg/pXYadHrvizQ7WG2na+vQhgkvNpjiYg+pAO0evtVQpmFWrfRGNqmoeL9WknnuFtLe0tQVkBZVlmY+jEE8dNvua9B8M6FqU3httSvxBaalbssdvJNJvLuw+VRuBG1eSTxWa/wl15vD1xJrGqreX1yv2a3Q2wjtcnpGJME5OOSOTUfhPw54nstYstB1rT5J4Wj3Pp1jE0tsVHULz8oA53Hk9av0Mkyp4y8Sal4i11fDljd2muRZhF39mj2S27bhkrKh27c/3s5z2rD8S+ETD8SbnS9QmtoILC3BjniKuEGMlyegIHG3PPSuv13wR4j0Sa2TQBJoejwOTKYxHI80TPjylQAcgcnPOMV438TNY1fT9Ju4NUu4dV+3Tl4r4RCFv3fAUoR8wJJJGf4famJ6HYeFfFd/4C1S/1qCI3Eaaf9nSGRdyooJBIyCCWIPPXFZ+meIYtZ1DTbywihhv0uY7qVF+WGQSD5lIPIyMkj8q5j4dfEoaZ4a1qwuby1iWedLSC2uTt8gSLk7N33mDKCMdjgmut+DGh2/hjVtetbq+0671K6tXnt0CloWdTlXDngEY5Hsad9iE9bnqvxK1HTLHT0bT0i1O32F1kWLd+7cfMAPQnIyfSuJ8P6k005WylubaS3EV1HbJJtkWMD5oyPTilvdX8jS4re91FhPblVtngdRvOclORjY2c4PTFQaNdJrdxa3xs0trhpXiWH7pUjqVYZ4PBBHWm7iSsReMNRsJ9OvLWHT7kyXTlHAdl2AjchzjhhkioPDdpNpFjJBqkCTTvCBEkg/eRIRjr24ruNR0AS+GGv7O5dVuXRBLHgnd/GVB6+hNZWiJHHHqShZfMtnFtmUeY7uOST6cZ496nrqVfQ523sT/bunT/AGjcQDGyTJj/AHR78Vz/AI/1zU9L1MadaQG4W4YxtHjhByfywa6vVLjT9Lurv7VebSZg6RdWjG3KgH17VVn1m38R3sBuFezuQNsUhAHm5Hc+uKT20YLzOY8OeJrrQ9OSxlg8gwqZDDHyzZx+h61i+I/BN7r0u+AhYW+4AfXn8810finToE157qwmDTTReV5kp+ReOmfpWdBqraUlrb3GobEkz5aLzuI7/Sok19oq3VHJ2XhS7NlNpFwHjVAysxHDsfaruj+EYbPRJtOeJhMVwik4wPWu4s9Ml1XSEvPNY3EkhZN/X2ps/hq4uNYhkEvzlAJQSflI5rNrQtHBW/hN9OW2haMeUpLHH+FejaZpUcUCtHsUtg9OcjtWRPBIuqjKgmQEbCD611ENu9to8ku3YACCT3PtVwRMnoVY/Ek1sxiyNpOBxj8q7rwj4r3SwwSNk56HrXidlqcl7q6xPIS24/e9fSvV/Bmhl76NmRjnBO49/aqkrodPc9LkvY5XUriMry0gpZ7OBrRcMOZN5Ibke9aMmgRfZxsAGAAVPf2rFnLJLPDEQuwgYOPyrmd0d6jzGbqlmyaBGUA8yGQ5OQcqe5ri7qZTDcp8qshSR2TqwPXivSViiuIpYpGG115x6jpxXB+I7BrCO+kiDbw6fKVGNhOHrKpLTmQQjyycSk2syahqMbSrhmBw2OmBjBxXqPws1ZdZ0GewuY1VmYw7s5G/GBj6jOfcivFLZmiWVYsFgwkRweor0HwJeR2GsuowgnUSLj7q55yfoRRhar5tScTS00Qmr+D4dK163tpVL2U7HbxzHvDDOPY1y2j6B9ivYILk/wCkWZ2RTMMA8cE9umK9m8Wwrr+jJffZyLiM7nQHG2QfeA/3jz+NeX+Kbz+yLuxvYVWS33rH5Eg4ZSepPqM/pXVK0H5HNFSmvM6rQ9Bh1VrnSZo1eeOZpoGzyjFOv0JFQWmm3BtLyJ42sb2A+ezNkq6owY/h1qxpurQXOtwvA5imOAADgrjoc++a6GfxHFp3jW4tbhAYpd8CpnIcFDnn3JpyaaHBNbHnXjm5Oj6taapC75lkEUnocAMD6cq36VyF/Ndar4vFjAnmSzXASNeo2MR1B44BrofFFgLnwsIba4FxEsonSQ53Ki5UqfwP/jp9Kq/DyZIZPEXiNwzixtTHbEjKiaQ7VyfoCfwry5N89um56UdI3PX/ABTLbazpdtck7rexgVo5FUN9ogGY2UDsQQMfUV4bqBFrrV3Zxkx2sePs4Bz5YBGDn1Oa7/wvrUl/4XlMszFobWVlUdWjDAMAPrg153r+nXtlqlwJMeY4UIYyCMAAYxV1ZcyUkTTjyNxPU/C3jGCTXvCd3cO0bwXBsbuQ4ZTE5IBb0HX8hXH/ABP8J3Vl4v1K4tgHmW55a25BQsRHIPQYAzUGlRCe6sdJiyst8UhmfbwJSQyL9AQR+Naeia9Nq/jKa2iYrqNheSPbKP8Al5iVj5kBHfGCRTclNKL7go8sro5zxxL9r8Um/Rw0csKq+flw6Da+ce4yK56ynNzpl7DKTKI185QRyCpyT+INafiS5txqepT26gQ/aGbyD90Fj2/T8qzoMaejZPzyRmNe+1Sck/8A1q45O8mzeK91EtzcSW+ki0yrG4xLNu7Kv3R+PWsyVEbuTj7mTSyeYzcoGOc5pVwVZcB2IycjGMVluXYiKpMm0qQW+UFTU+ouzTRTgkF41JPqwGKjMeWxld5HJODimrJuIVWxt7KP1pCauj3+8uQgYb23gZ46cdK5jUr9lklEZPT5iTnj2Fak95vQum4nGcvWRrATYWO7BHzN2B9K85L3j7WV+U8+8S6tJGAMiNdxyOvFefavqqXDMqABiCP9k+9dD4vVY5XwWZST6f4VwBk/eZPBDYB2/wCfzr1qK0ufJ4qT5rEdxkvHkFTjnaefwqvc3Qt4w4bGT7Emr99LFFCpyVOCoK9Qfb1rmtSvYWlKGRgAA2RyRW1rmEfdINSuwZC5bIYdwcfpXJa3qpfP3iF6fSrmr3mZzs+bfk5A6fSuYvZRuAKhcA/ia0UbGrk2ZdzMWRnDFWPzA1zOsMu5gQA2evrW3dzBMq20kcEZOK5jU5zhgVBXJA9eO9bwiYzkrGHdIS5J6evQ1mXMIYYAPHHWtN2GSCC3vnpVSZCVJAABP1rvhojz5JMyXjIJ71C4wfarkile2feqr10p3POnGxBg0UHrRVGIUUUUAFOBxjv3po606gBytzWnptyVkA3Yzgc1lYx0NWrQ4kHfkUmroadj1DQNkqp1OO/TJrvdF2EwAZ3ZwTjpXm/hiZti7tw7gdq9I0URymM/d7jA6e5rikkbxd0ehaLIgkyMfKMgt1rprfUMJuRsseueM+x9B71w1nKCEVSA5yQc4FbNtMiShzIWCqcg/h+ffikgOxi1G4ldFBPJHzZxzXRacGaJcynzMbelef2N5O8pbbvPHJ/Su90q5cKrOwJ6cdCfpUtFJnTW0xtRGzEglem7BJHrUq61JfSlQ2EIDD35rl7zVlVm8tu/zKDiq9lroncMufMQ5PPHTtWbWpomelprU1oqKCNxGSMY6Vp6FrM8moKGkCjJ47mvO7nW9ih3LKFBB55PvVjwzry3F4g+cSFjhsdRWUrXOlSPqvwvrEcCRvnBUDgV2kPiXEqr5pA7Y4JNeLeHtaCad+8k2yhQOPrTv+EzZLk4bocFs8n6GsTpbTR9DWviLzRsVlDZyBnv6VfsvEghkz5nC8ntn3rxbQvEUlwrfMB7n0/z3rcg15heNnJBAz8wxtrRvqTy3PcIdaIwQxKsv3uh/KtC21tGYK+c15Pp/iM5B80MhGD610CawpgE28np0PWtFJrVGEqUZLVHpyOsi5HIrO1TRrW/tWjkgjZevKA81i6T4jSOKPfJyeCDya3H1KOe3OwFtwxxziur2kJxtLc4nTnTlpseJa7p9npWplfsFqZfM27ygLH8MVwl9oVrrOtxwxQRw38k+5PlwCFPUAc+1eqeJ7WYayLhpE3N8q7hkA9D/wDrrG8MaBZL4gluZS8l1A37swjII9zmpSulY0b3ucB8Y7650bw7fy2mnvFeRxZ80KCQB1AXv7Z9a+eTqF7qfh6KaLVdRspEY3DxmI+ZvwS2Q3ylQM9B2r6I/aDvNV1eeGNbuLSoEcELFzI57knuK8A+Id1Bo9jaz6lbFrS4xaxJbu0TT89Qe5Pc9Oapkp6Hz3d3EUQtZrK2sobXzmlt1Q7Li5mbjzGA5C7v4c16f4f+F2oah4LN5Pm41K7vIxeyyW7PLGD0RVcHcDgdP0p3wUtZLHxrc32p6VBbWtyHtrS4bDFXIOIxwVQdPm55r1HxvdxXmtD4f+HdRvL+6trTfdahauG+yTHDNGs3TgcZ6+lMN9zldR8B2Pw+E91pHgyKSY7ftk9pdsjW6EZLMzjCk/3R781S8UeNtc0K4sR4et7i5nntWJit9pRGB+XDHcwfpy2AexrjPiX8WtY8NLJpFkS19BIzSTzO7yqQOc8gEZH3vfgZqx4AsfFXicaRq+sW1zJKeWtrCzMM1yWIJY4bgAAAFiP1qlqQ7Lod/Z+HF13SdLvvFlhfaV4omlwssm6SQq4xuJj2tj6Hj3rq2+FGlW2mf6Rq9g4tYTCto3764yTw3yhWZSfxHei48L+KJ0s9S03V20G0AJuLW+1D51PI2eXg547d81SsU8Q33itMaK+paRaQiBLq0kUCMnnMZYbt3sK0sSmWfh14H8T2/iaFJdB/s2GWcwXEmnyiCF4h1JRyG3Y+bdjkcV7JbfBzT9KvrWHQLWSW/kbYLpoSqFeuXUDBHPDYzWh4Gn1261q2fVL4JZLEZn+3FftLIo45PRzwCB9a9d8HPrM2vy3VxokcFpKuFnWT5wOwOevFZpvmsdFko3PPvi5NfeAfhFdC+hjt18vYTb8oOMfWvz81LUY7yWSe2nMsJ6Y6Zr7s/bj8TxQ/DsaSu/fM/wAxxxX512k8OkxTQs/BJwQ33fUGmtzJ3UUzoTeh9NCoyo46lv51n3WsyQ2SZkHmluGb6Vz1zrNpZwvGJCxc4BLfw1yOu+JVMgKMc9xnPbjpWpgdZPr8tzemN26j5iDgVn6v4qtYIXhG2PJ/iOR/nNeeRa9cL5024nJxtbnArn9WvS0ZzncwwBu/rVAmd5ca39ujWNCq/NuPTFZ41CaJyIWYHdyBXH6Pc3G4xhlB9D3rXk1KS3AgZCGI+Unpz60CudZY6sV2Oxxtzu+XP5VfTxZBFEzyEgg4X3rirK/meKRdp2kc7eBj0pUmheMBipIYcelHUZ3llq8N+7FXw2eQD7VoW1wt0GD5dUPB6/hXEW17HBIqRY3EnG3v7VtaVeMr5bchJwcdfei4ku53mn6hDGsaKBnA4bHWuzgWSXTGZGwcd+MV5XHewRXiCQY/i46CursfFiPYyKsn7rHfn8KrbVE3ubYlW+tWiaTdOvTLZyapJpNxLatMrhyvBBbis62uPNthJnKE9AcEZqneavPawNBC+CchgBwwod2JWRmanezaBBLGJEMjEAnrjrWXaX2rPdQmG6aK3bqQPfpWNrmpTJIA7S7m5PHBP0roPDNlfave2FstzHasWB64zWLuaxPozwYkGp6I975yRz28YXDrjcf614L8TPGx0TUrpbqFJLh1KxbYt+4k5Fe0Ro/h9fImXHyhwx+6e2QfrXkHxF8F6prepSXj6rbRRwjeq7NqgehP9am5K3PM9NvNRubdo7q5urL7TkMDG2GUjkV1vg/QdE0HWLe1ntz5TLvjuF++Qev05rjI/GAjvnsLi3N3HuK5BPB9Q3Su/wDhyHmjvotWAttgD20kg3lQc5AyabuWdf8AEW5vLXwhBZ6OZXkRDMqMdzbTwMqP515xpN5q+kQW8xD3byp5Vwqw4Cntk8c8fpWh4vkvrvSxO11K0lsBHE0BIlSPOQzDuPxrL074mapZWlyZbyK/glCgvLGrtGxGBkA1Nr6jUmjQ/taXw/o6LqELR3Ly+YEkGJAnqpzyOlGo61fWtxF5jyw8blPmBjlhy3HbkVxWp6hqD3kNypS5QjzI5I/3iqw7dcgdRjmqsWpal4rvH+wyIdRQGFrLb5Zdepwc8fjUOBoqvc+mfDniD7Tb2FrcXEnmBQHXg5jA+8DXR+Hbm3Pi7Upw6SxiFjbM77mZ1GFYenfNfL+g6vqWjXTNc6VcwzQgB45XZtq57DuK9BHiK00y6gvP9J0+zmRDP5Dbtjj+9G3TPqPzqFFpjbudrrPhWTUXbW4iIFlY7bNDhVU8Nk5yQDk/jRqfhi68PW9hHNLHLPeRI9uEx5RfdhhvHBwMGl0rx2l/p3nZGp20YE0QuoQE4PIypBzweDnNWIfiD5dvdX/hvTJr5VIkFnYTJIkJI+YCMjKe/PatEr9CefzI7XwNf3WjXSXMrDUrMNII0KkMjMTxz82Rx9K6Dwv4UsLR9H+3XEmlXN1DujeaJQgw2dpGeGJxjrViMNr9pY3WseCBdaxdMPKuRIUZQByn7s5JrYvdatdbjs9Ne0XRlgmSOS3voj5oUcHYzcgj9c1uoozlNtHY2hmK3GmG0dSZt6T2kHlLG55BUnlyev6V01j4W1GG9S2TUJbtyMm2WbGfl+YdRs4PUdM81xdj8TvB+neIGsI7e5u9NUFUOqb8SHuVdM7efyHeu00N7PxZ58ug2qWGmQHyJPMIAAIyEhdgN+cnrzz7VbaijNJs5yXT/ENhb39xcX5j0XT0eaKwa/SdbdAeflUl3ye5Iq5o3jS+tdES6ttct9Rhv8W50LTsDyjjO8k4zuHUDIFec+LNFu7+W8NvAPC18Af9C+ziBGCggF26HIPQnGeazvBdzrHwRtL7XPGlqurxNGhsGmKyJbs/3ZP7x54wOvT3rnlvqdC2PW9L8V6X4ES8urSSeC8tUDsJLRWS68xgFCkN8pAUjGOeDXlfxumvfHuqW0bWEDxTxrcSLBtdIie5zyCOc/jXTL8SY5rvRr/SbSwhkurJjcz3C7YDOpIj3qeQeRgD09qv+NZbOx0GLX77R4TEc2tzcWUm7yX7bvVS2atGcn3PCfit4Xs9Vu7B9OvbBhbL5MVs3yyRbMBiOyls9SST2xWt8OtXkufFs1jdWItbNZFRzKpZZSCASn93qPzNcXH4aEvjG11O/aIWM0zJO7xsFKktkjk/7OB7V9CaZoBh1C11m3WJdMnjiWZioxG8Yb5uPX5Ov9KSV9RbGp8VtAsb0NN9ic2UMKnMZCCJh1Zh/F2/A1zvhdP7H8K6TdzyxrBIytHDHJuO7ccbfYoDx06VYk1q80/QdM0/V55ftOoSTQ3EmS8ZVmP64ApfEmk/8U5HdXCKttp5a006FGAM0oIJwOOACfx4psSR2UmsaXZaDNbWSyMEZUWLacI5bJx6Y7kVxniqTU5PFME+jXdpaWd0v9oTR+ZtLt0Y46npVrw1BdjwjdzOs8V4EaQlpSVxu42j1PesfUfD1xIthrsIWa4jWSB4uMZHO0n0PNJ3aBW3LFtpI8UQvcX9uv2uIebHj5dyqe/viq2v6XdW1v5q+XuKg5AyU44+net/wlqi3UM80zq86KyTjGEjJHG31/8Ar1k2MpvbaV5oWYOVO/OSQD/LANA3ucbda7baav8AZcyeZsTcr4yXI4P5VTm1nT7zTp76yYPdWKCNYHQfdI5IrS+KPhptU02w1GzuSNrsSkYwzKT0/Gs+w8L6bHbm+jgeeSKAOYVkxt/vA1lqi9DV8JeIPN0mOS8ZvMgOU542jnH1rsdO1OO48y8ifc8i5bdwSPUfhXl994kke0CWtkkNsQG2bcHB4OPXFdr4YiV7VAd5jaPKkHGD3FTfoMvXItp7hHgckJyXIwc+lZ/iHVWbRrhQ+NgJ2k8j61fuNNe4u5FhLKhXJw3U1zniizFtpkhd3VSPmFXBPcmZ4xpPjWfS/FLmVi8bPu5HGfrX0L8N/H8mq3USxjceu3OMfjXz5qXh20v50aAqsY+82e5/GvQfhPdW2kapGoOWQ7Tz97mnrsODSPrtL65uLZCqksVPzDtx+v1rF1O2ZomcjYAu1mHBb2P+NdD4U1e1vtPL7VVgABx1qHX9NW6icx7o2xjbvOOa56kbbO53QdzmNIuoh5Lo20bsMD+lWvE0cM1lczOuWxtJzleuQaxZbNrS8YuCQmAB/wDXrYu4ZNU0adIlBQLzj+HHT61g37rRva8uY8ouZba3nzHO6hM8lMhfb/Cu08KyxhI7xFM8MY2Mc4wPQ1w+t2b294V2hcEbcZwT9PwrQ8K6g2nNMzFUt3AUpyQ2ev41w0Z8srG1SF4nv+m3ok0yR5cC1MAEgAyw54f6gV5F4z0+42z2b4D2j+ZDIf4k3H8xjFdr4d1NLm2gSUnckMoKkc7QOfyqv4302PVtCs9QCsGilFuGTo6NyD+Q/SvUqe+rnnwXJI4zTNVitdNS8nzFNuEYLnhXPQj2/wARWzeaz9t1nTpsDcIknaUDcVPAY/hXC6xJHdx+SziKFJOZD6A8H68Cp9M8TfYb7TLllZrSGcpKGHLRHGR+prh9prZnaoXR1mnvBoesyabcHFu13LFJnnMbYOf/AB5fzNUfE1ifCHgifSpWXNzrc5WFF2+bHEuI/wDgOXz+FN+Im3Q/Fk3lHfboTLE5HLKzL1/DH5VB8XtTjn8SxWxJkjgiEiEHnL4J/mKU3aL8tAir28yP4b60dO1dzIVEUDedM7HO6PGGjA9CP1rH1NHs9dnjlkLXEGoOEYnJZT8wP05rMs7v7PHdTINrGNY2z0Iz6Vfvbe4v47fVPlgkACyNMdu0rwCfquOfasua8Uuxrb3rmp4E1Fo9buZ7tS4tI5Lttx/5aIMqfzOKqeHbx9K8WtqUTBJt2+3I5PmSDge5+YnNRG8ttLwtmnmPczF5GbgGIdhnsT+dWbSygmNvf2U5li05Wlkgz80RXleO/PApxey6oLatmPq8q2mp6papgQmdwAeR15/rWam07suWbOT9OKHfNzJJIxkL5LnGCCeTn86a+BONuApzjH4VhfqWlYfsIf5Sww3zDsaVhkvv3KD6evp9KT5VQquFVTwW65pQR8zHBPUqTipGR5wRuAYjpg8j2NCwfONrKobggHnFPbcVO0ttHXGMH60zAilQBcAn8zT2FuexzqY4irKGAOcscYrC1K+8uJhuZwhwQBjk961ZbiO4jJfggZO85AH+NcfrGqeWzpuKlcgY7ivOirn185JI4vxiySzZ2gHuPT8a4CSRFkZugxuCt6DtXa+I5VdUC/Pg4JYZP1rzfXLkIT8rcjOAcYr1qWiR8ziFeZV1TUSEYcFQTtZ+AoxXDzX5VmO7Lkc1t32oecUQAdcEY9q5vVVEiN26ZPfFdcEjmlG5XmumMbsMAk1lXSBznJ3YyWznmlmlKgKDyDgL6Cs+/mWNAM/MeCenPrV7sqOiMvUps8DcW7nHSsC7CFMZLHHKgdauajO7ZZeATis1nIzkjnPTqPrWyXY5pyvuZjRgOecKPXnH0qOVdgBDEenHarLsuQeeckZHX0qq+e5xxx6muhM52jPnGWJz0qn5RlbaoJOatzHbnNbXg/SP7SvRlCR16ZrocuWNzklHmlYxRoNw0e5YyT7Vnz20lu5V1Kkeor6f0T4aG7tflgU/L8w9feuG8ffDJ4VdkXDrnGa5YYpOVmXLDaXR4nRg1bvrF7KYo/bjIqoetegnfVHA1bRjgME/SigH8KCc9cmgQY5q9YRh5AMDPaqI68VtaHb+dMq9Sf0oegHX6GuNqbmUgcZ9a7zRYpZQu6QqwwQ2a5nR7AsuHGOMEk967PSLU+UNuRjHI71xy1Zutjp9MfzgFIBVByT3b1rZEoZCEbDoOc+vSsPT4jHt3grnnGa0opsKVHzZB469+9RcZu2N2LQJ8u4j+InOPrj0rrLHUW+zK5Y7QCCVHJHauJsUAm3BC7AhVPOPzxWkb8xDYCEUDaPY9qzA077XHAWKJfMc8ms+z1kwPypXcfvA/dPPFVGujIYyN2VHXrn2461DOHmdcKJFDZJBIXP+PNGli7m5J4p8yULLJyerGul8Oa6klwAcls9V4xXnh04iUZUBicnqRjtzXUaLF9myR8zAgkHv7is5di4u571p+sOINiyMCyDryCKltNUw7lQW69BkCvPrLxHiIMASUHBXqTWtpGvNdyh5XA9R/wDWqdDo5r7nqvhvVnB2l+cHcOyj1/Wu2trrdzuwcZwOo+vpXkVnqB02RZhtI64AzkHuR/SussPFHlMN/wAinn1z71m3rY3hZI7ldUETELIVGNuODzWxo3iIiNt0mwN1B54PqO1ee3Gqx3a70IdfXNXLPUo2fYr43YXcf51n8Ohra+qPZdM1MTojRy5Vj37cV2OhX908K79m5s7WzjArxrS9WNiuySQFeinPNd3oWtC4iRg2BngA+lacxEok3jG53yb5QV8sH5gO/wBPrXO/DSMQa3P58zIhy2Dyz9e3tXQ+I5De26S/xZ/P615zH4si8Iagz3imcyNtAj+8SemK64SV7nDUhoWfi9p5ulvriUxwtHmXc6blKDJIyegxnj1r5d1q/AguNTXUVvo1l3eXdxMBAoGAsYJ4B4/Cvor4n64l9Y4W5l8h0X5S3zLkc5H4189+JfCthayadHLepMJp/NVY3IkLFgRkdMe1bN9jn6WOv8G38UfgZrjXtKXy7DN0dQdfLguXbhVjPXI4UD6k9K8B1a8vbjx0up+G7s2lpLMrxxXc4e1lYHlWxjIGeMZz7V7x8WNEsJ/BGm2VrvvJvtAFxYWzgIsQX5WIPBPfHB7V87LpK2Gq6nrTtPpkVu7taWV1EoJjTHzRgDbzz+ftRbUL+6VtGtte8VeMNUMlvp5123TH9mQ2jES89ZA2QqFgCBnkivTfFXim18K6eNDu7WSHVIoYzqVxaRhYbUP1EfzYMhPQkHpXL/AHWLa6026nmvbbS7+7Ytf6reE7LWEs3yA92xjr3YCtmx8H+HPGXje9sYDqFxLpyC7trma4Mn25zkF2ODtA7Dsc1aVtib3Op8NyaX4xt/7UEV0kFooistOvJ1S+IPDM6kc/jnPavp/w94N1iLw1aeHtW1ZNL/tBY53nDK7gA5RSBjGfQdfTArw34IeC4vD93DrN/o41C7vZybebf5sSSYzg5JJIIySQBxX2D8NdOtbpv7WMsEjSMZHZ0LsXwckOThFA6AVppYmO+p0WieBbKHSre31K2gvJki8v5owML0PTOPwxWzpejjw/ZLb2jyS26ZKpPIWKj0Densa0zOuFwy5b7oJxurH8Za1H4f8ADl7dudu2MhQDjnFFlFXEnJu3c+Kv22PiKuumCwgjKrEDuUkAgg+tfn54mvGa7cJKYx3TPPWvoP43eNG8Raze3DnKiQr83YZr5X1/V1jv5XXayjIDMf0rCDszsmlbQn1DUTbIWdyygDGetcff+J44pA6kTDPOOoqHWNb+0ZOdu8YwpHFcdf3KQb0UgZPBPpXQtTiludRfeIGdFZMZY9+31FVjrGbYhhlx2z+tcpb6htfMjfJjHHetKO4gmVWO3IGRkdqbVhLU1IdUmeVJlbDLyQT1rRi8fL54iu4RKMYyfT0rjry68qEvESmTjkUyKZbhAC+GxjNC7jO5PiBLiJxCwjB9DRb6g8DYzkngj2rlLe6eBiqDBwBuPArasZ2uJUUYyfvEc80kB22m30cLfaW2/KOB71dg8TSSMXHBP61y9/PBa2q5kXf0xzzVHTdTk80umNoFVGz1Ibtod9HrCmUmV8uTgvnoOa6YazbJbxRIQj7evb6n3ryy1uXlmEkzbVIGcDtWkdeV9qpksOBzkY9adxXPQW1+SxVVml+Zhzg8EHvUJ8UNPdR7P3aR8565riZvEkJURzvukxUH9ox7FaJsD1ByaTfQLHf6jqsetRqI4SCgPzngnHWu2+GnhpNUuUuDE7XMY+Vnf5a8v8J31tJPGk6kHPzkn71e6eEfs1tZu8SOikjaQeayZd7I7nXoNRm0+1tLy0Esiv8AK27I2g+1cN8SbO2OlSTSgxyIASsh+X2+oruYPEVm17FbyLPMw587snHQ1mfE7wRL4t01Ut5izxqCCRww7Zx7UWEtz5o1rUGuZ4pbBoIdPzhY7WLAJHrnv+NdTpmveTZJe38gj2RiPyJIcNtHOQe3J/KqWreHLaV77S0nWRo2Xy0tUO4NxnIPQdaxfE2j6myW1mYJYnEePtPUOQMfXPtUWuO9hnxB8fXmnXzanZeXcadJGiiKKXDhx0BHcewFefXd5e30C6zaW6Wl7JLs2bQqTN/d2nvg9a3l8PyeJhYaZOyXT2m8Svs2kDtnHJ+tY9jYvp95/Yzxf2jBHNuknlkwsLd8jr0q9BWHWenSWuni7u9Nn06cg+XJbO3LE88fdHPrV678OyJZx6iL29hvJBuKJBlmxwGL+lek+F9NsLG1F1dJcx6SrBH8t9yk5HzBGzgc4rvrvwKupzOItXW9sRGvmrPiBIlYcLtzz+gqtAsfP9udVb7FDq0N7Nbbw8lxDIRx22t3/lXcaRK51O6tHM93p065jlny4jHbMg4J9uRXf33ws0/wbpv2yC7nE4y0cUOJgy4zjachfWsvTdVsL+2aXWobN/lB8/JSWbPG1olHapauUvIr+F9Ok+3Pc2GqW222cSRx3EIZFbPO1eP5V7K4g8UaZNZ3Wpro2oqoCtp+nbEnyM7iy4wfrXiN9/ZfhSW8n0fU9RuLkoJVR7UGKFM8AnG4nPSur8F/G7xNZLZy+JrUjQo7jCBrfDOfUsCKa0YN3PafDug6h4E8N2q3moeILyGVM2xWPzIo/XL9QT61qR+L9O8QeI7Oy1qyupbcJ5j6rcSK0bgcg+YT8uPUjmvOfDni3w5qvi261fVb+8sfDYXb9lgmbylPIznk4b2HFcjB4g0jxJd61DbPFFpnmLbW887OUVl4Vj0B4zz0q20tiFrud/8AEDxTpPhDxj/aFtrdx4ntrhl3w2VuDZxDsA5GM9Mjpn2p+m/FnxJqOtzW7Wdp4h8OuC7Wt38lvalfur8pHIHGR61KjR+DfCEaPDpWpTXEBaFSPPRUzgSlB1xjPArgvDXxI1vw3NNYSWejXUDjegtohm5DdwBnD/73OKzlqzWOh63deIfDGn3trFDdW+o26OPtNlOskkUMhB+XIJPHY89Km1fwnoFtbz/2XqWp2NteFQHvUTyJ8klUBwXUZGOQD71m+EdQ03WPCt9fXng67ke1t0kWC2VVkXDYZxgcjnk9RnNafgtLK+8R6bqWm2Oo+H9LvvMtpdP1SQzNHkkggAfLg9KVupd0jO0i1mOs6dbE2U1no8ZeW13q0XOCFfODkDcNxORVp5r2xsbq0n02H+ypJmmWWOQCNVLEKT8xyBx+Q/HQ8T65b6bchYtJlsbnWJZbWUEDy8AkZk7ncAMMPXFY95oltpmvaOkt04k8sRC2iO3f1ZssQeCD/Wn2MtyhqkWl6t4LkAuYFOlSQq0TyFllZTkctjLHK/Wu8t/EEMPhzSdOt9IGn290Yr2WGLBL7GwT3784FcdcXumT/boH0iC4d54WS4EpICsSAB8uNwwOPTmuw8bW2j+BHsb+FZ4riw8mEIrDYZZANoGeeMn2NUu5O5o6/pVv4j8fzWTS2q2tsIHRdzDeSobDAfdOM8j096x/jZqFhrNzJbWtnC9vC0UKyW7HYgwfm9dwJ60XN9PHFFPHbb9QtrdmMrPt8x9wBBP97aSPoMVg2N6NY8RTypa/ZLScNBcBn3qCeBJjtgjNS30BKxc0nRBN4Stra11aVoVj3C4BLGSL6+3NTeF9WgsrFdOeMmBYeTK4ZvNycM3pW5oWo29lpkdlZyRyaVFmF5Yo/wDlnjPy/ia4tBp2mi6tvJaGN5NsjEkMN3GSfyoehS1Mqw0+50zWv7PgvPKnkYP+8O4SEnB+nBr0nXdOXSjY6daIgmZdkxBAxkf4k1w3iHSkS/j1COaN4Ld0Qepxwpz2ySfrWnf6ob7XLi+aPfLAYgiHjDYyfz5/KoXYog1XSr6Gx0NryIR2NsxErFv9YA7AAH8qo3FhB4Wvn1nTdOM8Vwxj8kPv75IxW38T2u9X0iMqqw2SoJFaQ7VGMEk+9ed3Ly3tk9tY6pFbvEyyRyb9wZgec+lS3YEa3imW1jW0i+zNFdTuGWMLgwqeoxXWJZR6Xo9pPC6kRA+ao6AH1rhPExuNYmsncrDeqVWO7B+ViOv0rt47aaTSjHfxhZGhEYwchmHU++ai+paVhINWt3nV4XVXOAQemPWvOfjF4mht8wK4XjLYNS+II3tJYVtJiME85xz6GvJfjBfSR6U09wc3G05K84/p+VbJu1jF7mBceKo4gRDLvLnhOM59sV0nhCfUS6TiRwS2ThfyrwbwZeveagDIxYbvlVutfSPw58QWmUtiymVeiZ4pvUvZXPoD4a+LprWJUuGkKcZ3d8+le9aVCb3TN6sJAw3gHnHFfMWk6jA12hDhGTGO44r2j4feOhcSNZlshRgECs5RXU6KcxutSOZzbtg7DgqOua0NMMljbsjruhZeQo61zPjrVhp+sEhlVn+b3x9Kt6Prw1OEoEZ0xxntXG1b1OyMrmR4os45poigLIWyD0JPpXEXt/5MxCSbSq7NrDjH+Nen60nloCkeMqOFbgivLtXgLXTSHHlliTu/h54rzqqsztizuvD3iA2miJMWK/ZrdjI45PzNj9a7O0ln1PwNqhgO9EMdzbjqODzj2AzxXlk/7jT9QiDMUuok2Z4Hy84Fdh8KNae3tTpu7CvA8nc53A8Y/D9a6ac2movsc1SCabOX1G3ttehvTYpuureQ/ucYDg9cflWLolo15qFraurRypcDcCDjA/8A1VpSXKaXq63izSxO7shSHqPX6da39Ot7TXZZroOdOv4YynnOAEkJBC/jWFud+ZtflKXivUh4isLO64Ltbv8AdOSSHIx+QFYfjBlvdSt5SRkWsSls8gqu05469Kt3rW2iyQaZAGmnhiZTK+Rlm6kVgPJvt2hl3PglgWOD6EVM5bpjguxY0yPFreysqsI4xJtxjJzgVDbSyXayRTS+ZvKtvc524PX6dqEkKWE0KqTLcbUVVOSqhsmlnX7DZm1VhJcMf3rZHA7KPf1rO7NBlzcfaLlX+bywQoDcgKP6VLDcvZRSusnMzbenQDpVdk2gFmwe4AzmoJCZSU8wqQMFTzipv1FYtTn7QfMwqyPxIgXg/wC1VaMIu3a24n26GpvmBUq52jGB64qIMC3VcAkYFG4x5BVsYPHrgilYnqcH5ccjr70nKO2VU4HzLSQY25OURcnb3P0pAOXMknXCdAc45HtSBx5m4ZbOcHbnGetBAwWJHXB2tSZ/dkqdpbjOM4/Cn1A7G61QqPkDKMY3diPcVyur3zTTYX7x6gDjOK39UeNWYI+5W6ENgD8a4q/nk3sQxbB6kZyPQ1y0tz6StorGTqjtNuycEryT1rzHxNI0bctubONzV3ut3brAw5yc4II4ry3xDfs7yLnbtPUr/SvRp6nj1UkZM1xlzubDAnkc/jWTqEqIjAZ570+4ugoLAZY8bQazby5Z0UZy3rXZY50ZlzebC5Ct6Z/rWXPPJPjcCQfX0qxfybmcPkHjJBqBmDKCqg4AB69apaGXUy7mIsp5yg5yO34Vi3rmN9vUA4BxXT3gIjC4WNs8HHWuW1QhHUfKQCcYHX3NbQ1Zz1NCl5qkH5fYYPFRyElAAOP1ppbaTzn2BxTGyTlSSBXXY5SpMQ+QM+les/CDRTNJDJs3A/KVPU15Zbwme7jU8gtivpj4P6Gqpb9d3uf5Vz4ifLGwUo807s908I6FBFYqsqABgPw4rF8beCUvbeYrHsUrk+5r0DRoUhtEUDYTwfl6cd6l1G2F9bMrnKhcYJG4814HM09D2uRcp8J/EnwU0Mr7YtpXJyVwa8hngaFyrAgj1r7W+JnhaO5WdgocgE9ME/nXy74z8NfZLyQqu1gcEZyBXuYStdWZ4mKo63Rw1J+dTy27RuQwIqIIc8V6h5YsSbmAxXaeGdJc4Yx7s9B2rC0XSmu5hlDtz6V7F4X0AiOLdGDxjbjrWc2NK5Ppth5QjJ4BI4IzziuksVVAp25Y4JYnHNPNiIIowuRk5yw6e1OKgKAd7ID0BGfyrklI3SNO1tNzHiQ4G5hkAGtSG2icAM2zdwMckmuchuikiYBORgKOtaVteOGGTgA44IH6d6zeo7HQNGsS7lO0s33QOoHrQqCZk5wN38IyRjpWbBdO5IySAANxGBz/ACNb1tb8lXJIOCGHJP0IpXELbaerAZyF+6COOtaUVqqbUj+buGJ9PamfM68r0wMqf6+tSxyG2AwQVQnPPIovYCWKze7kGc7D8uPTPetS3tUsn2BwuBjrmqlteyTALEp3fxjI+7UskRaBsqduAQw4H51D11NE+pPdavHDHhdoKnv2NXNH8Q2v2hX3KzY6njmuTuWDM0RX5yCSWPX/ABqO3Dwuw52jpjAqbl81z2nS9TFxCcMWAGeCOP8A69NuNbuLSVghyhGSx5/GuI0G9lj+SQ7oyASwGMD8K6eJHnXeMMQvygD73qKmyepspaWNjR/E7LPHGScP1HTFeo6PEuopG4fgDnmvD4be4S8ViDnIwGPQV7L4EumjgRvm4+9uOSvpWHdnRTfQ7dNLcDjnIOT3/Kt7QLqayiIYZHQEdh/Sn2DxzWoMhCqBy2c/jUC28tyrRxN5Vt08wjBf6DsKzS10OrlLmq+JUaIwJudyPuqct+H1rk9X09L+1h1GWPyZIWB2q25gR61f8qO1mKRKVyxUsp4PuakkVXtFs03Es2c+9dlN3dmcdeFjOuvC9jq+y5uGuH/ckR44wcdT615nqWs6fo4htp9PMdwhO0MgMv3sEgdhzn8K9llju7HQh9ovkhkePyisXWvEfHMVtN4jNxeqlmu/Y8xOHYKOme2T19hXdc88xfE1wZ9DmuN89ybZka4VGI8yMthVIGMEk8mvNvi7Z3V7q1jK1/P9rOlmWHTbWNSIYeMZDdC2B165r2mbR7fxCivBeJZ6IFE9yV+9Jt+6FGcgZr5e8dXJsviW91da0Fl1CXZGhhLBYlwAPTB6de1O6I21Os+GXhuCLwbOuv2kmk217qCPh2Ul8A7nCjOAoBODxnFWvAdrpeqazrmqJ4dvtI8PGZ4LPVp5Sp8hSNsa8/Me5I9T2q1rthdazqFlL/bIvt1qIjbh1OxBlWw3AKjgnvkV6NB4d+w/DLR9Yu74W32i7ZbDSJoypSJPumQdGOPm54yc9q0Rnuz374DeA9NurOKPTdTv9OLW5+0HcjpIW6Dp8vTtzXvvhXQdU8K2i6dBdWl/ZxAttaIxOM/wgjI9OTXjHwIso9DsLEWT3V/q99IZltY3PkRoF+/PIRyx64HTIxXv/wDactkbaK68oXD7Wm8gcbjxgA8nnv7U76lWsMttduZZljudHuIdrlTKhWVFx3BHP6V82ftifGlND0o6HZyfvJVO5gSCOmf619RXVxHplnPKWzsUyneen+cV+Tf7SvxPfxH421Z5RgCVlTrhRUzfS5rTS1lY8S8d+L2s558lpFkB6jNeL32rR3d3K+5yOfl9667xtqDSxo7uZBjoDwa8mvr5rGdiqgKTnAJzSUQc+hHrE0okBYMsZP3vb0rEuG8zbyWxxya1tW8QpeWsMaRKCB8xxWC53EkDA9K3jotTnna+gMMng8elS75MDBOBUQIHcZ9qAzMcZqiCxLcecoySMdB1ohl8nnJU54IquXySOKQsSwosBe+0NKJJGk+c+vOa3tA1NLK1aSR8Ec8da5iMhcE4z6Grhl3rtXCk+hqWtLFebNKTV5rqTMqDGcjB7VetdT8uJWjGB0Jrm5pW24PI7H0ohvDE2VYgCnbQhnWR6hJfTBUBBbvuwAKJrh4CVD4bpuHOKwItUeIAqORxxzQ+oeaynJ87HDZ4B+lSM1ZJ3llX945G7BatrT7Ul1USliWA4Pasa38y5tU3YR+zV0/h7T5ZJECgl8ijcD1Dwn4Siljiu2cgpx5Y53D1r2mw0prtYvs7skUaZeNBgmuM+HaxaVYeddQrLlWOScYxXW+A9ftL+61B7i6WDG4Km7HB44rO2oHc6B9i0B1mW6WdDy8WM5PpXVi4nvLd3hsysxOBv+VYwf4q5jRfh5ot1pluz303mA7/ADGkwuCf5130eiy2uE0+6a5RVVWaThZB261SXcDwXx14VOjPbSxSeXNNLmUwpln54O707Y71yfi3wxrN1L5kZiSzaPMLMxV3PfA6ivobxXobwW0KSQxSXrIT5CNwDng5PSuRfRLr5I23JKRiPKAsD3+Y8UW7Dvc+cdP8BvcSW1zGPLnjZ8tBOI3K+pOefxqHxP4Wk0G1MtpYJbbiHku7qcTIw7lgK+gvH3w9GlQQXt/qEPh61aMea0aiSSVMAkqPT1ArxXxHo15dQ7tGu4de0qT5FuZFeN3XPBQN0IHBH41Nh3OXtfiJaaUltpljfbYlT/Sb1oBIME54RhwoNHhm111XuGmvrrWdPu3Ehkt2WRWXsMHlcDtUU9hp15Bd2s/hkSahbP5lxeSS7ZNijpgcEfh2rSkMbS2Wl6PeIkr2/nxyZChsk8YAySMVRJ67o+qveqbP+0IrDS7KHbNp0tvsmk99561Us9A03TNQk1KS/wBN1yLYT9ijjPnsD2XBwpwcda4+AeDrfQZm8SavLceIAwDLKzKTnhS2ecA4yahtfHln8MdDZBpEe/Uz5a3FpKspVwf4weE/wqb3Kt2PSb/wJNqWiQpa+DorC1umMKSSXLLOpwSrBQxzg+prJ0jRn8P21xp1xZnUNSaRVkglciSN+ikIONvfNed6Brzf20JNb1LVDfeb9ot4o1zHg84K55H0FepW3xE0S9urO0sre6j19ow0l3vVfOQDPLA8YHrRuHkQeG/hdraeIRb6lp8s0ckpeTSnzAqFssjo3AIbGAPeqY8QaLoV1re/RLy0iuYpYVsTYk7JsYG1vY56cV6B4o+KumJFpOqaJ4mlsr4yC0n89luIo5R/CPbvXMXXiO/1T4iQR6pO99AyKTbRriKRlA4IAwCM/jkU3awLU5HQtd8UWutaLZeKTPpmkxAqksxAeNDyH3Y4XHG2vR9CsNE1zVZbOzt9Oj0+e4PkX7N5Ink6gAcbmI64q98QfE+i+NLqz8PolrZ3c0BKW0yf6s91Y55xtrI8TeCWsfBOnnUdF8y2td8iTxzmMK2QDkE5AIxzxyKnS4+h6FYaL4k8Ktc2fh6WW4UxCP7EGDSWpJ+bBHO056HqMUzQPE2q+GbFZr60uhZPKVeONGzLInGQexbk1y3gjXovBGv2usadfzTwNZJEzGYvDLyNgLEElhyM9Biu08SfEmG6srqG60D7DdTH7TbRDLBn+7uUdM8k4/GgV+50i6va2Ful35FxrMQOxXkG7yTjILADjDcde9cJNDJDqFvqGuR2do0U5EUsW9kdT8quMZGCBjn3qnp3im+kglnaOeSOWVlnlgmEKj5RkN/eAPY1janaan4jmhRbh7UW12iQxQHb56Z4jC9wBk0eRJ3Gs6ALuTw22nxGaGMGS6gOJN4BI5wRjjjNbfxS1S5l0iWFdIW+jNzFD50o5gUJ8oB6Ng9/atDSZLbS4rBbWMXWqKm3O0orYGXOMYwFIPpXAeMvFd2mrvYXyQXtxYs3lp5u0THIAYAZ+YYqnogJdGXULOG6NzBK6TxLNBCV+YZAVxgnPv8AhW/aaZqOoeHLyOBljmWRGjlnj2llXklsdc4/Suf8KeKrvXLu0u3td7pDsxuAJ+bbjB9M+ldpoHjAaZfiyafiVGkj89VYLtbGfQg5qVYpuxxPnT6FCsMWpC+SaRSzxjEeQecfrxWpYt5niuKKRpJYrty4BT5MEgYarniuw0rT7FpHh+wXhkMotkGY9zEBSo7bs9qz7DUpbvVPtAUwi1RMxr82drYBJPSk97MaO11aO11Wyu4p7YQiCPO6MfK5UhlB964eJGSz1E3Ciaaa4jkh7ZUDg/r+laOneNJJ5dSsIDuvN7O6NjHl5weat+IdNaTWNDMASSMSYnaMYyMcN9KkoxvEXjM6kr6dqUYSJoljjUp93sTj696zfD3gax0ae7SXbPtRS0C/8tEPQqfWnfE+3m1G9CrYlo3YR+Yv3mI6HPpir+h6gsd5ZpPAZPLAhMzdSQM8nvUtXlqVsgisNMv7eSPTHdIbcndbSDLBj1rTnlFvpcULN5jJjbu6r7Vniay0fU7y7g/em7bDRrxtOeo9apXuuRxzAlMIB8xAOCTUpDeiucDrmuRw6ncGTMaICV3jk14r8XZ5tS0tmhLkEklSO3tXTfEfWjq3igxwOyiRzvC9Ppiob7wxd3Vt5lxjyguFwua1Wpl5nzpo7yW86yBjFg/w8V12n+K5dOv4zG8hIPJzmr3ijwJKsMrwKI2YksuOPwrA8M6C0V55d1wTgAuOCKtage36F4788RF7hgTgcdTX1T8ICGso71ZA8ncY5xX57u11YeIY0t3KIpGAO/tX2f8AAPxXJJZw20xDscAkjPNTonqaR2Or+J+o7JxMVfeDyccgemar+C/FkaSRKJNjDse/19K7vxN4ettZsXVdofb1ZSMnvXiOr+F7nStVje1lO3gEKOOvXNck7p3OyDZ9ERRHWYj5eHYL0GM59q4zXvDXl71aPDDnnrxWj8LdQe3hUTOQ3BJY8jjt6iu28RwJdwF0XOcbyARx9K5qsFJXOynK2h4/LPtsYftEbNDG+1inJU9q6bwhZvZ67a6lbzCS38khAeD6cj6VlTQJJeXWnuRGLkZG0n5XHQ+3FR6HfSgXNm8v2eflIXyAQR2/GuWm7NP+rmj1VjK1pzZajew8PceeZd5HQdsfWk1O6lt47a2kJMpHny7eMPjgfgMfnWzcwpq1/b3Um03MMAe4jRcb9mRx7kj9a5mW4kuJpZXfc0hLYPPU9KhpxuUtdC/caiLyKJp4mlZQArk/Nkdgaru9tHKspSSZmyWWTA/A4qiOQVBIGM5Ud++Kef3caruG1eAOlZc19WWSvqDiPy7eJbaMjb+6XLn8TVcqqnKAjIydxzzSkM3DMqhOm3+tRhtiBW5z90dOe9K7Foh2A7t/GOuT6/Wo3O0MwBGP4kGaXckeHOcYwD1/GkAKyLjBA4OMZI9aNxj1YnaN4OfU9PrSgbnGeACegwOaIl8xsgkc5444pFkLsCvzJnA2jnNHTUByEvGygjcDtw3cUiIMKAvtx1PoRSxM6bMJlznO48ihWJG3J+919cdqfUBcmQMAIyxbggdvX8KVlIYdCezA8L6imxLtZUw0YGTx3FI2EcL1B6njikBeu7zI+flupI+99celcnrFy1sWCy+aD/CBk810V+Rao0bSEHaQGznp2zXA+Jb1Bb+UjIMjnPU81nTie5UldHO+INRQYUPlwCB25z+Vee387SBnDEKcgA8n3rd1i8R9mG2lW4A6GuavJHY5YDrgFenWvSgkkeVJtsyblyDuPKHqPrWZeMV3jcNw4G1s8+taVzhTlhnHFY1467c5wQf0rZEMyZ5A/OCWB6mgOGILnAA6defpS3IDdBnnrioBsLBhzgcj0rQytbUbcTEKGzwMjJPSuYvw3mlgQPcjg1s3c4EwGCw6g5/rWVeEYUnOAcgf41cNHc55u+hmFGbJY8Dmo5I/lJG7p1I61bMRQc9G5BPQVWmjKg5w2emDXUnc57Gp4R077XqkRI3ru6V9ffCnRfKhhPlbVGGHH3fpXzn8KNCM80bsvBbp+FfYPw/0s21qjHCAJ0ry8VO7sdGHj1OxhRSQu8HnGD69adMocOjAqx53DoaFxtZmYbASSQKCQ4U43BemOteT1PV6HD+MdGN3FL8x56A/Svnbx94Q8yR32lg3XA4r601CD7TFscAEnuOR7V5N400DzpDxkEYAXoK6qcnFnDWhc+Ub7wuGICoT69s1Vh8GfMN4KDuW6167qmitDO6Mnrgmm2+jKHDAKGAAyR39q9mFZ2PFnT1OT8O+FVil2vnb64r1PS9Jjt4FG1wMYwBgVVs7FY442c5BA29M5zW0kpBVUIGflOO9J1Lk8tiKe2aWIAbAoOACOeKzZbJid0iZQE42jnpWu7EjDnbkjjOTVy104XC7ipK+qnis73K0OYGnM0xKjtwX4q7FYTNHhh5mCNvPSuwtNFDqN20FhgHHStBdKEMYAUFSOG4q0QzlLOzbzV2nHPI6Y4/rXSWKLDEjSZ25+8P/AK1S/YVjwVO4DGSDVmK28wAA/MxyGB5x6U7sRBLOVOV+v3vWnQ2El3IFVSYd2QBVtLBEXJHznkkHIFXrW3yEUKdrgH07dKn1HYktYEtnwEJA4UNxj1qy1v5kQ3MGBPP07D8qSG1KnzCuVQ4wTnirHnPhdqgNjsMgfWpeha0KDaUx+VkUsxwpPQD+hqb/AIR3JGMBB0J5x9TWlDA4AZ0znkEnpUrXshDHA6AhQOBRdW1GQ2tjHYmME43Hrjn6V00EkKxksNvH3c5rmlvN7IEXjOXJ/wA+taEFz5W3JATknvg9P5VLt0NIs1pnhZASwLqc7gOMVseGdceGbBY+WONytwB6VySXqrMcAsCf4OQfauq8P2Rm2IoGDguBWEjpg7s9I0nxPKyA43wISACM7x6mt1/HSTBQVdT6dRn1xWDYaI5tlCwHgcANWLrdnPG+1ASBxjJ/rXPu9DtvZWO2tNYju5SIf3ZzgAtwB3xXRrblLNmIOW5Bxk4/pXmHh6c2Lq0jBP7wbAxXqtpPLd2AZ98Nu6YyT+8f29AK6aTV7mFRNx0OevNctdOmjs7q43SEjAiBL49AB3ry3xrob6pq09z/AGfPLbebgB38vC4757dzXoNzaWmm3L3A2RyZ++fmYZpusJFqNhciUNNIi5UKOCcdCe1elHVanlSWp5VqlrqOt6FHHojQWyIMNMg2sy5AwDjsc/kK8F+M/gu+vvFdxqWmagsH2YCKbzDgnYvOOOmTya9ull19tfl0mCCNrYkqDM/HQcDtnOK5nX9G+y3sFpe3NvZEgySsRxIOp5PofzpbkGP8M9Cj0TQraRrJWiAkVjLNvM7Ag5BPIGfzxzXtXh7WYL3Sr559Cl1m6hgEUMN/PuaORuhbt9PriqejeD7S406yntrQ3Vg8O2OWGUeZuyDheyj1PcVuza9b+HI5LHSrmaWeGVWO+MyRuRwMMeMA8Z/HtW3Qy2PQfhl8YrnSns1m8O3eo6rDG4luYyCfLXjbtJ+UDHpXpXhv4sXGs3xv0gtYpJ/m8q4Z0IHRQARn8PXJr5i8O6nPpd74plu2Se/hVBFNbsCjSOdzKB1JGeSa96+GcCeItfQT3oMcaKywOCV+71x0A56sc1BsnHqja/aE+I9x4F+F161xGIrm5BVplmDDJ9PwxX5OfETxLE9zcSfaFdnLMcnue9fTP/BVn4nyeCYdC8N6ZttmkTdJHG3GQP51+Zn9taxras5nYqT0z3pwjdczKcrJRidV4l1dbl8xSNHtPY1w+qy/aGJ8wll7k0X8V6kheQFsHOR0qgs21XDDLHjmuiNraHM1JPUrBjkk8jvT1cHtzUTA8/pQSV4yTVEkoCkkmkDDgio1PIyOKUnnigA+8xOeaCcdDQMk8cGm4xnmgByZdhjNSEHHBwKSMqMDFK59D1oAlBATOec9KUlV5JOTUBYjnt6+lMLk+9AFtWJKrkn2qZQc5Py54HGTVFHJHTHvU0JJbHf1z0p2A6/Ro45I9qMchRt5wM16D4btmVw6nA4Az+teW6SDHcDYfQZzxXrXhSdrUxI3zv1w2MCpkrEpnr/hOVZrVbSZBcMw5XHNax8M6Tp2tx3q27BCMsQDhe3UVmaRpMk0lvcR5jB+b5DznvmvSvCqpJpk0aILm4J5DkYH41lbsapk2l24fyLO5ll/s+45imRThc+pFdHbeLV8yTSLGS4ubSJlw/AUEcH5utdJpGggeAbhQz2lwQQyx4PB7ik+Hngmfw9eWlxLoyPYzjLyyA/MR1OPWrWonZDbOxu/EN0RZan+6gGZIJxhm9McZH1rotG0y5ls0t5bKN3RiAGjOWyOCWPeptW0VrLxJ/aFppzTxoxaLZKGSQnpwOn410epWepHRI9Rmt2t76PHmWkcpZJAf7zdqCThvFvhdp9COkahqZZVfiAW4le3LensPSvENa8Pan4T0K40u/je4sizGHU7OJYsejBP4W/Q19JeJdSi1bTbOewhY3iuf3AYbm2j5gPWsTxHpkuv6Xb3Mq28Nhs8u4ivIlDocHoetVy3J2PjS3k0/wDt1Lc3qPLCu4vqSsRIMc5xwD7VnanpPgl7ybyJpvttwNqT6VMNsEhBypBPy5z0rqPEPwiXU9du4L2S9gxKRtjjDwTx9QUbqPlz71wt54BX4fajDNbTOLG5+/HdfvYZiOgyeVIBHfrWdrF30sUb/wCHcZ8MXIkeC9Mbq0Oo3cym4iU8Mmc8/j0q1ZWuhafpNjEmpWeoyyxeSsUimNg455IGG9OfauE8aeEf7Y1CS70W8yWAle1LbC3sM8EitH4eaLDrt7C12sLGN1d4ndlLMPQ9vwpXBanUS2JvNGjuoLa7u7ZH8qQW4zJGVXdkt19R+lVW0a18IWk+oG5urbUJFYwBlUmJ34IOc5GDmuqfwzb3kgm0a/ntdIlmMjpyyeaOm8jkjPft3rrtY0C0u/Dd9b/8I3Bq8jWzSTS6bK2PNC4HB4Gcdu9T6j2Pny/1mO0FhpcOprLc3EgkdEjMo3H+JsdTjjC19AeFb2CzXT4NX1K51Y3Iaa2aIBGRFTkEYyvzDHPYV8/eG/GD6VcI1hoYhu4Zio+1LvceijjKkc/Nmuw0W18SXd7Aq2ktpNJuuQZtzAKT0Hfv3pspK56hpU2ga/pgv9Yt1iEsbWv2gOyS20iBigz1PUnI616Fod9e3Ph+3tTf2+oafMhTdKTKZEKEbcHByeQc8DORVJvD1lZ/CuSS+tTOba4i+1ELubDfKHz6dB+Nblp4LfSfh1DOyOpsb43BUKeU4+X8iMfjS3JbSOI8S6k9lFpmkoiWEexpo7GKPa0TdAT/AHgPWumsbl/Fbacb92jubeN1MkQ+VUU8MBnrxXl/iTV49Y8apb28jDeSbMzKy+V/sBh1XrX0B4L0wWeu6LPPbwo5A80sCykqSHXj1HQmoTu9RvRXI7HwnNd3jC3edHhxc75GDRtGQOMdnOcc1xviy+udG1uYad+609MtPfKQ0luxXbs4PygZPPfNe76voJ0SLxO0z7bS4CtbzRsSUDDhSPVSeorwzwBa20XizxBYSWRuJJIldhMmfNbcG4HTA+97kmtGraELXUueBPFqDStYNzGUkaVLRJpHkYiMrlwq5PJ45rpYdCsraaLX52tr62S0YxXUMJDIApCqeeoOPyp+peGLHT/E8Uk8SWb3cDGO1ExBeYHgYHGOuR9Kx9a8Q3elaHBZJZmZZnZmmVwPKVW4zjgZIPJpbIvToU7S5t4/EF/Y3NvHkIk9tJEnlsikE4YjkgN2ra8GaRcX17iMRy2sFpIfLRgXilIyRzz0rlfBEM0Or3LTyNMk9wqwTtgZTDEgE9ORzXc+CFbw94xu5jZLbyXduTHKJfk81lbG/wBjgD8aSYPQ0bV7afwvpqXiyTy2l0WE8gBIjAztI781h+E9Pke71S8KoPOhaSPJ4HzY5HQnAFatzpA1zRop4pGsNTjMjXMQfcoC449D35rVhntbPw1EMjzbpRgr8p4z8uPzNMV7bHCWUUkOqQLM8hu7+NoWQKFZVye49a35rW4svDqXP2sytCRF7s+f1x/WsfT0EmqrL8yiP+Pod2cDH0rZsLVr6K8Rmf7LbIzDeMAuT1Pr0NQXbqWonmuNJsLy9fCXUbBI/vMfcjt+FUdPimeK1tpDuSViwkUfLgDj61p+HZLLX/Ct4oc+bC5+zb+dpH8I9KZ4R01/EF7b2145jtYHby41OCT3z7cmlv8AMq+pFf8Ah5XsIJ4AC0b5Knv6/nXAfEDVI9MtSqnyi/VDnj2Fen6dplxavdxNKH82RjGgBIjG7p+FeCfHi4NjqMNldTD5VwNpwSaPQUuh4v4kv5tLuftasztvJYk5/L8K0P8AhbiX+mJbKAWUDcmKxdb02W+iZUZjvXKJ1/OsHwn4LvYbl/NG4g54BNabEK7O9stae5YRyohOOQxwD7VxviQMmsK0P3dxyQMAGt2+K6ddQrMm0oMMQetbthZ2eq7WjjVsrklm60+gtzzqNzc63GJl3eXjJFfSXwgvJdNlhlC/uiR16Yr5z8Rwvo+rkJgoz5IxjmvpP4T6tbXvhqBZApkAABAw1Fir6H0pdMb7Ro7tS24jJ2scZrh5A88o85PMMbdVGK0NI8YwHSntBICOAFbqvt+NQRahb20n711OPlOfmP1rGpG7ujppS6F20ulSRfs6GILwVHOcdsdK7Kz1Sae1RHRgCvJOOPwrldK0j7eDcR7vKUE47j3qayuZINS8tmwgHLZ5Brnep2J2Y3WbR1vopiAApwGxiubuka5lFqxC3UUm5c/xDqPpxXoF1Zf2iY4mORjcWPZRyT+lcPqKLZ3MuozIoeUs0KEc49q4JQ5Tqi7lnXbkw6e1wjFZrhliLdSNoLHmudEqyqGTAf7zDP61evZ3vdDs2K5bz3zk854/lWWoVAwOQwHI6A1hN6lxWg7ZsJJ+dCd2TSBUyy+bu43YpAQ65KsGx1HNSbXHIXBYdFNZLUoic5QDBz2OM4BprIVwcqCnKt0pxhAjQdGLZJzSuACOSVcfLnvRbqAzcuPnbj+76014ss44VuxAIB+tSBQ67QAgHcnJzSR5cCP7oJ5Pv/eP+FP1AjXcQxzuYnAZhxQp8vKZyR1Ck/rSgF88scHIyOPelIc5cPjBzjHJ9qVtAHYTO30HVR/Ok3MjBlQFs479KSMeS7nOT2P+fan7d2MOSuTz3xjpQA3awTOSFJ5yM49hTsruducgcZGT+FKuEKooY7UyQaj7nPEWM8daFoBzfibWcMEU4YE8r39q881u/LsADv6kEnvXQazMXcSBgxUHI9fpXC6zMESXZ65IXsa3pxW53Tk2ZmpXO7DbQwYYx/dNZtyoKLjljwM/rTmdmBcH73c0yeUP8+ePX1rp2MNDIvmWOJwcfKMD1rn72XC4LcE9T0FdBdkybl4XnheMgVzmrMxlBUboyMZ9aqGpEik82S4bDcdepBqhPOpVUACdz/tH/PrRJMwUoSGJJwTwcVWmLSRksThRxjGD9a1RzyZA9w55JJJ4IHpUEiFlIBGByc1JjzQSCvT7xyKdMw25wBkYxitU7bHNvuZrMVcFwQO3vVcRNPNGgBAZu9WJSuSAcMOBgZ//AFVpeE9Oa+1ePCjaGyVzkGtb2VyGe5/CHQAv2Y7QARnkZzxX0xoluYNMGzcDt+7xg15V8MdFWC2t/kCkAHOM49q9kTCxRqM7QOe2K8StK7PQoxsgVSAcxEHG4lefwppdMghhuPXjNBb5htOCfQmmhlTGQvIJ2rxjmua7udArbZN3zovOM9RWBq+krcQEpHnjIbFb8blywYHzCc/LzgehojjEqvEegIULj17VcWS1oeFeJPDjuPlU78ngjjrXIzWj2TgSDAB49TX0DrGjRzwncDu9WGa858QeG3VvubVwTlegrqjOx59Sn1OMS4ZcY2gk9uv0qaGV9u1m3fNnBPX2qCa3e1ndF5JPGRz+FXLK3Ep/eAZ7tnt3rqjK5wyRdtUDudxKjso7V0emwIAgIyF5IxnP0qjZWEWxVEeCeBzmti2hWIgZIReMBc4q7mTVzZt9pwMBQOePT0q35CrFk7BxkBuSKoQytFjBGQMFcc5p7TswkLE568immmTYhunikJAGVU43LxzSRMcH5QQOgHBp8dulxtLYLg9+BVyKyVUPy4Oc4xkZprURVgjcMSp2hehPFaluJG3sQNw45PFQvbSQsAU+QjnjAWtG1tyVXbkKOCSMg+/1qtR3I47eSTGA3qAeAa0LDTXkYEKp3E9OBToLY4DnG3GcN6V0Oh2QuCF/u9Vx0HqKjRFoqHRjtxjB64FD6RgZJJGecHpXYRaeGOWUtnouMZqT+yGaQQqvyYxyOaVzXlRxEGjNMJAI8bzgFh1FXU8OPFGo28jlQe1eg2Ph1mHyJ8oA59fzrXXw0SCdoz0wVzipciowPJW0JoZ1kwMtyOMV1Hhix+zuCB/FwW710t34akWMy4VmBHJ9KwbiN7JiFBBAyOf84rCTOmC5WeqaHe29zbrGMB8cbf4frTta0i3itPPIV3GT8w7+lcBoniJrUgMCpfjqOldC2tNNCrucLjARzwo9T61hc7YtWMqW0S3njkkwZDysajcE9geua7fRr37Xtik3bc8BOxx615ze61Gsxkj+Uljj61paD4mP2hhGCznOCp6HHJq43M5Wa0Oi8SWMMTt5+5kzuUDgkj1rj7/VmjiL79kEjnaq5ycetdteWQmtUuZnLuyFhnk49qwpIopLZlaAB1wEcjOeMivTpyujyaseVnLQ2S4/tSa48wSABLdU4jYE4J9fX8a4+HdqHiN5UgjEUWTNLPHkEk8DnoFHJHvW+5ntXFsSV2zbhnsTnB96pTaoukaisEsywwzf6wlRiVjjOfritbmL0Ox0HxU2m+E5YbTTYJxPIVR434ZApy7DsMjGB1rzqW41V/E9p5dtEujpEqzQBiEjYsdgA/MmopNR1Cdn/s+F9RaUssKR/JGATjhjgevNafw38C+LBqE801/b2NsQu2FwJpE5yGOe5Pf+VWZWsVrPR7r+1Wi0mNrC1kEjx3lw/DOfvEA9eh+ld14E+I1t4e1Wwt9W1YeSG2NHBIF3hM43HvkgVH4k+GthcX9pBNqV5qVxCWEl4z7Iw2MuMc4/CuVHgKwk8cvY6VK6zGMbclNsS4JdhxycYB/Cq6jXY+fv+Cpk7eJfiT4a1Czt5Es57UhAeRnPr3+tfM3h3wTdWenl2TPy5IZcivvj9tP4dQ33w08OeIUluL5tNkEU1zKflRe+OOe3SvnO1is7zSIng2FcclV7VHNeKR2wir3PDtR0kInzBueo6Vx2r6UCWaNNpH5GvdNd0oTFz93r823j6ZridR8PqEfCByOME0Rdh1IprU8lO4EqRyO1RlCeua63XtBd/mijCsvU+tcqSYyQ+T25rri1I86UeUh204fN7GlYr9KaPamSLkrSZOckYxQRj3oXJ+lADlYt0HHpQemaesL7dwBqZocxAlec0AVS31/GnBCT7noKAg707cAf60AORRwM/pViOEHnI4qmznPB6dMVLHORyck1YHUeH8BsbQxz6V6p4YAlkQNGCCRk98V5JompxKx3Y3DGAa9a8EX1tdyR5DPJu2hc8VnISR9B+B9P8xIWedlgA+ZlIyM16FpnhT/hH5bjUbFlvrRhllBPH4etc54S0G3OhsZZGtSwBz12ivRvBmiajZaWRY3iTxtJuKSADd7CsuuprHY7vwTNZ67pIjMEkVwvICdQh9jW1pGh6hpF9cJca01zpsyMqW8vWM9vpTpo59P0SK8vtHksHBA+0W4zuPocVvavPZTWiyxqlzK8ALIz4yMdceoq79TNnP6dYTaFL5j3K2sMvVXH3mB7GotP1t7n7fblZ5Ld2YEBsZyOBzyfStDSL+HV9Dv9MguUvLq3QTJFeL0I5+U9+OK5CTxEg8Vrp+pRHTLWZAV3Pxx3A6VXNbUW51PhTT9V8TeVFBJDDbwK0fkkLvZun149qwvEujz2l6dPkFtbW13iOQTgtubPBLHjHHWqXirU7DwreafrNs0iMQwhdJSsbSdiBnPNcb8UfFN3L4j0n+2LWd7C6tmMkqyswQEjhT0zzmlzAkcF430LUF8R3Xh7TL5rTW42ZrWO1Tdb3QIyVxk9icEHtXiPjSzmtY4ba9k1KwAmZ57a4i3ROO7J15Uk+/NfVWg+H7HT/PtVJdpkWWJpm+ZVHKMj9cg8Ee/Fc/qOg6p40srs30szW9plJGlhAZlLf6xCMHjPDj5hzmk03qM+KLiLTtOvri3SCW8jZ/OtbpJMhCfvIx9D+YPSul8G+GF8Q3qx24Au7Vx9nZ32HB5xkckjtzz3q9e+DZtP8QeINPvvLjWAtNDLEAR5fABYDgkZya8vv7258OXhhS6jkvrd/Mt72IFDKpPQqRzWb1LWx7Z4vvbbwvO11NPZ23iOSZRNFbh1SQYx8yZwD9Otdt4d1uOa7tEtrCTRvtVuzTmz+aC4G3nAzlTnqK8FOs33iC2kudR0+Se5YfNPDIGCgDGQuMjHFewfBXx3bTWdrpMNgg1y1WRLO4duZT/F14U4GKn1DoZl3YQ2Guz6K40+O/EmfMMLBXBwVG49yp61peGtLup/Gc0H2yW4EToIplY7SgGCmD/EM8HvtHrXT7ItW1a7gu4U2XYS7gljA823fJU559B0rpbHQYNIvpNVYNPbOqov2cEhZAMLjvyfak+4Xsjt/hl4Vubu016Owv5b62jRoJLWcYkAyCOvsO3ameONR/skTWdlctZyxaflIpxlCQeVYdwMgZrB8E+I7v4c69OL/UftAuVaaEzt/rFbr09OnNdDfzxeLppJLYs6Ku1gsqlcMucg9Rg0+mhPXU8s0fwPD4n0jw74hVYZfLl8i+MRbMDluHA7LnAr2bwfAUtIRKj3J0+62OUfD+WTtIf1AwOR615rol3q3hjWJI4dPJ0F32XVvG24zxMCJVJz97HzA+oFdVasLHxpdw24ZkaaNY52YgyLxkkHjJXnj+dNaFM9W8TTraeAroBQm7c8cnn8k5IVc9SeRxXmXwu0ey0nxI7zo/22eWKL513KZGIBAP0HP/16va94s0uewa2M0VnFHcMsD3WHSVgw6euP60JrN9pXiC3vriITpLNvtfIAzESv3yPTp06UbshbGN4w0231/wAfG6SRoJ4bho1WSUKku3gsvPy4GD71z+rag63V1dPYMZYm8gW1weJeCCvoM4Bz707xDpaLb3091MDPDMiIcZIZmJJUjr9faoPBN/b+Ib1bW/Y3drKz+WiZBiMZ4c/XHXp6UupaVzc8FWNhf+Gd8jz2TRGZ4YXfcDnqMH0IH51HoFnc6tqV5bXE6BYR/rOQWyBhRn69RVvQreGOSWSUeXueWFLZV+VEyME89wR+VV9KsnsLK5uFh8420mJJFOF3clQfxpdg6nZ297aXnhq0sJ4CPLL2c8sZxI+Dne35Dn2rL0WytLS0kWe7IsbWaJU4yWJJzg+9FntgeObeI4JY1DKh/wCWjLySfzqtetaC2nv4XP2ea3EkG9jtLI5XgY71RQa3BENbVY2VrXaGESnhif8AA8103ifVbPSbGx0iFRJLc25LScY3CuGjnvFsXkUhJ2gaOOYYAAbo34UquH17SbS6keSQxAM6cgYGMn0zWadws2P0aE6KZhDKxt2YyMqno2OtbPhrxGbm8leNPIlKFUBOO+STXKac14l3fzTOqW0QaOOPGWC56mmreG3khlt0KyFvkfnhc4PNQ3Yvc9o0LYmlXz3TjzlJdHHVSe1fHfxsmTWPE8csr7SGOGPQnOK9317xSmk+HNQZmKb1CiQt1J7k9q+MviP4ylmke3aVpmjclHA7VprsQ7XNa48Z2thdzW8cZllJACgfhXWfDaaQapJcT2+6I4OV7+teOaZbPFC+psQ8uMjdkkV6p8I/G0E5SCZf3nrjjr3rTZk+hd8eabYa9euiFIghLZXgn64rE8MadFp14V80hX6Hriu+8VeEo5LvzoCEWfOE9M1yOoaXF4chh3TMpLjlup9qNugkN8afDW8uLiK9gSSaAjcW7VQ8IeIbjS9VWyTdEQete0jX4bjwcoRg5SPaTjvjP8hXlGj2EVp4ie5BBDknkZ9KGrPQcfM6fU/FV9pmo/uzgbdx5zg96u6J41utb1JAXaPBAkUdMfSqHipbIRGb5SQApJP3aqeFNKjgl+2LMNwyVAOMf41nKN9DWDsfTUHxHt/DWjRw7Yw7qFJLdKx9O8SnW9WgEK7jKd3y9RzXhwv/AO3Z2aW48m2t1zJKeiDPb1Oa9P8AhvexoUeyiItVJ+dvvTN06+grBpt+R0KWh9Eafo0M1jE8zsWk+8g7qP6V5p4vga7v5t6uqk/JwQFHYLXoOiaoYrZPOcNPxGwBHyKen51l+MNPBjeWNMFcAmufEQutEddGXc85uozHpEKLnAmY/L9BVVAVcM2cEYz1wcVPJcrLp90hG97eXeQeu05Bx+lU/OCbsDG7lc/NnmvLZ2ImwWT5Pl9dvc96NgEqjJz0wtLGBIflySRkZ4x+FBQmRV4KsRz0yM1IyNQZFwr4XkgjHP8A9emSIJG3FxzycD/OPwqcKEIGQzdNgHDVHjAxJHhDjCD17UARop3Bece3PFGzesiDqeOnanKpOcYXnFAXc7BcdeD7imgIQAU3bc4G0DJ/PFSIpldii4LDvSspaZtpJYYOTwD+FLwQN3ysejf4UWAijZUZdpJydu3/AB9qkWVUJblR2AFObJIbuO2ev4UgQSPjO1R3xgUgE+6Bljgev8Q9aUgNIANox0LHp7+9KqESHDIQBkZPGacX3kKSAuRgepoA8m1GYtgggY/vcc964jXpOZBGwIBydtdDqFwHBKg4A6DqM1zN8C67R97ucc4/pXRFHbKz2OcmlORgAhCcDrz1qGaYsoyCMD6Z+tXrm0MQZsZXP8XHNVJ7cx7X5YE9jnIrfmuc9mZNxfAKA3bocdfxrEu2EjklR0+4pNbEyCOTaycE5wB0qnNCGUkvnLZyOBVp2Jauc3PCdrNge2O1VA23BK5z2HFb91bK0bkg9/uHjpWVLbmONGGQMZwc1sndHPJdilKgVSxZcjGMDJxVCeQ7x8rZPcGtG5cgFfukcAgdqz7hMlThQOmCe9aR1MZabFOaUvkYCknt1r0T4VaJ9rvA7LxwcmvOBEHkVAvXrgV9D/BnQljEL5G4YGSP6Uqz5Y2Iirs9/wDAWkrBaJgYBUEE5wcV2UrFGwcYHOD2xVDQ7b7LZLncCT0zV6XcCd4OQduf8mvEeruz0o2SITIZQrLubrzjAWmmPZGvymQ7cDHBJ7kCpMDAGWUZ6kdKiIdUdtnUYP1z1BpJF3EEjBAQd6jjrtIqVM44z5nI4PaowpLsAd5Ucn0qVyZDuxuULjjimMkKm4DA8jOBjgfjWHqugx3CNGq7gwyWAyAa3I1ZcsTuY9QOox3xUhjBQHg5HHbNUmQ43PF9c8Mtv5BDKMDC8/n2rnPsf2eQF147sTjJ9K931PRYp43O1cjoR1rz7XdEEUj7FDAc4OMVtCVjz6tOxhadPvjwMDHGMc5res8hUVD8+MD39fxrmxHLGzLjywf4s4rUtnMZRgTt24GRn8a6Yu5wSVjcWPYm1AduSM55J7k0+C2zk+YDg5K5PSqtvIrCINID8ucKORW1bJEE+ftydx4NaLuIfYWGCTIBh+fYVswQwxMDtAYfeb+E1TjZpFQEBRnjb0NaFiWbO6Pcx6DsKpNomwwW0P3sAkZOAcg0yOBC+5iQQR8ucYJ6Ctb7OXi+7kf+g1WS0KPtyTwASf4jmquOw+GPcwAXKggH2P8AWul0tfn2AALgkEisOzjUH7rKBySvJrodKdyytuCYHPHNQ2awVtzqtNiVY42bGSBgMOv0rZFmjMzAEAN0Xg9qw9OvDKgMZIJA529PzrpdLOXAd9wwO+ahuyN0aunaZ9pBcJwMYya6hNLCRHCozdzzk1T0farlgPvfKq4rp7dWk2EDaAAuSeh+lYSl2OqKsji9UsQY5EGd4/vrxXAarpMqLOxhbHUlepr2++tDcRtkKQxxhRiuT1LQMg7EcZPO7Ofb8KxbNEjx61tJftYIyJP4kI5x7VoTyzCOSMlxjg5Hb+tdPfaNJbSSMqMFXnBrAv5RPGwyu4cgHI20J3Cxyeqq3lKN5XHQjnH1HWtDw3dG3uFSLY7gZznGD71Uv7cSTAx7hu6nHf2rrvB3hh8LM6deOwwPUitb9jFXZ3Gj5urFFZgWxlj79wPasrWmNisvyCFX56cAflXXWmljT7VMJuboihvvcdq5zxPo76hbs7sPKjG4+mfb/Gt6M2nZmdanePMjxDxHrdy1yV0hFnnRijTP9xao6D4ciTUF1PUidWuAV2s5yAe/HSuu1ixjtLZysSoOoVR3rkV8QnS5mtpiVgbgKRnmu69jzXodDqmsCx1CC2gjVoFYtIufvJnhfoc4xWnpvivWIr6eOzlR/tADx4xhGxnbj04xWT5H2zw4WBT7cW3sxHOOzH0AwKpeHtEtkEdw98rOrZeU/cjUevqavZmT1Wp69J4p0jT9Kg0u4vDc6wwNxdXIjwtsCeSeDzwcD2ryu51e6tvEdzrdpZx2ulzqvkpIp8yWLorN0xvOWwOvFdVoOl28e+1ZpLoowV1bCq4ILM7nGTkYAGcVw/xP8QSRXr3l9Ikh8zyrK1jztBxheB2AwPam3YcbGtFqMPxI0bXtF1aKVrW6ieCzt9+UXAznb65r4+sYrXQ7+60YHy5reUxMrdyDXp+k/FeTR9Us/wC0P9G/ftCJIuoGclff615z+1Lpv/COalF4p0CQS2l9H5kjIP8AVv8A7XuahJS+Z0Qly6Ml1W2tlhO7BYfxfw1xVxYxlnMYLbucCuL8PfEPUdTUQzD5jwZK7rSblUVFYBpDgc9TmnazsbboyH8NNcgOqD5eofufSuB8b+Cfke5tI2DryygcEetfQelWEN1I0W3aNnUDPNRN4WieWZH2A45Q8Z9q1V1qjJxUk0z47kR4yVYEEdjTWr0P4teD49A1X7Raj9xKcMB0U154zZrpi1JXOFqzsJ1PSpoIssC3CjqaZAMyDPQ/lXUWfhp7qIPGQVxn3obSWoist5bxqFVVKe4z+dQalqdvPGEiiCkfx4xUOrWTWC7Nw39CFqhb27TMMmldNXBRdyM5Y9/wp3l4xwatpa5OApq5BprMcgHgd+xpORsqfcy0iLNxWnZaX9owpXOfetfTvD25iWIz2GOtd5oXhmI4JXGRnPv6VjKZvCCWrPL9X8OzaZB9oT7gOD7V6P8AANptX8S28DchW69a1PF9nYRaRJC7qRt4+orc/Zf8MFdaa/IJhXkEDqPaqhPmTuY1IJao+zfDvh8XGmKJAmSuM4rqdI0q68O6Wt3bBboSNzCeQBniquganY2NujSq32ccuVOSTjpiu+8OXOl6vbK9hLAJunlM204z0waTuHwqx0XhzXdb1vSJLDULMQ2jYOU56CvP9W8Kf2jc3T6bqLtJv8poCcY9fpXdQ3txp7RMASnmFWVTjFct4kgitrm+uGdoopFDDadrBh6072MtL6HO6bDB4fsrtRLsmgGHd3JkUZwQ31rkfiBqN/59t9msft4hh27g5yo67uOorc1LXNNaH7VdxeReIptpmLZ3j+EsP61wOp+MrW20/wD0R5HvYHKA4ONp4/LGaVx2NDxNbNeaVpCbbm3liCyDncoU+x7Z71owfE2O1srLRvEE1veRocQXU4C+aOu3PTPb8K4O58YHW7lFB8wRReXIkb5I2HqM/wAq84+JmrXOm6lD9plgm003DXFuowflOMj2I5pKXYm1z2fxe+oW+oG9053j01SJo2kAKKpPK5zkDtn39qxNf+JtxpujafFby3Nkyx7Jbph5ixsc/K7DgpkEfiK8x07x1rb6np1nBqjXGnzO8aQXYO8ocApjuO4PSug161ubTX7yxtr0QhlAkjwWDR4zu2HKuPcdxRzDt3OR8W2enT3ct4ks2nx3kirPNZp5m4AfNgHgYyMjNQ+Nfhppni7TbeGG6hE4tFmstWjx5M/TMUmB8r56Gug0iG8inl0md9Pv1ik8/wCziJtjKRhmyBwcCuei8RSeFbmfS7m0Ol2rSK0N1zIhRjzg+4xwfSlzDOM03wzeaFZ2tzb3AS68/avmpwFHBJ55XP51uCbUvCd7L4jsbKI+XIhnWLaynP3XXGewNT3/AIjt9M165stYRzYxE7JbLnB6E7R1GD+tdX4sh0y18HLq2lSbrQqkZQgFSCcqWHfOcZqG3vYrQp+E9dfxz4oOpC3khlmjRPKEiqjhOQQD9SK9Y8J6O2mya0LW7uYrEKJ4ILkjKEDJx16Hj8a+aNM8QXGm29tb29juLyYWUDOxj1A/PpX0Z8MNeXVYU/0iGadomSbZ8xUYw+Bjvxnk0dQasUfiJIPFHijSSziyUWUcbbRiQDqSOu455xXSaMNB8Aw5v5/PszLHZz3uDGwJztJ9ua5PUtUuLnxbbiOxgms4XWNbiMF9pPALKcYyPT0Ndf48u9CtdDudOvNQhVbpkb7PJau+Ap456Lz3qra3J6WLWkxPcajdKt2srO2+NmbK+WO+OPYfhSx6heafqN9JLA4FpI/2WTcDGRyEQnsVznNc3o0RaeQiEzy26M1sAD+9RuiV6Po5N3FqthqN2iQT2i3C/ZlDiFw3GW+p/ShO4uh5tqCw+MbpbG/tPslzcyT2dtuyEYKAxIA7kjjHrUtzfzaBZ6Y6Gb/Qo0s1XORKzc5L9RjuD6VqeEEuonu7zU133mhN9pi5/wBexyFIPrz07iuQu9QebV1vVhuGtVupGZWkKZdm6YA9cZz6UnoUux2ep6ykmlCe7NrLexIrvags3IBAAHQZPX6Vi+FIpdT0izuNPdYp5JtoV0IKttbKsR2z07VseP8Aw3aNem/spoIopIo7iOTOFjlbCkH15z7c1Sa3uvD3h29uTAlsroPMeJsAlpAQFHbjPT1pa3uF7LQ2tJWSOK4utRmeW9Y+SttCQcFOvPvx+VXZbKKbwoHeQQxy3GWO7bIxU8jHpgiuPS+JVZ7ozWzZaOCOJgMsRnOP5mtzSZmvdX0q01G0TzFmx5gOBjAYcepOM/SqvfYLWOk8PXem6taGF1Cpa5d94K7gF4H8qlvFg1C1LSWJjPOIg2dkYPyKB+JNOv7W0fX7m1ssmS2tv9JTOFEmM4H4Y/WqcK3T+GdVuHlVncGKORVK7TnkKeuBQ9RGPf3b3K2Fva24uPMke3iV+Bx60/UVu7LVmt7NY5bmSJA6luEwM7eOwo0aWK3is4YyJ5x/qmJ+YEdT9KTQSya5cT3HFxMpEC7eMkY4qLo1RjfaYdt9J9raSdvklSPu3cLxwOa0LBFsra5S5x5Pkhhg88Dr+dTW9g41ny7iMCIqSVjAzurlviJ4otfDkQeRlkURskig449BUCeh5r8VPG15PYx2SyDy4zgPH7e3evCNdvYZ78G5Co/BPPDV0XifUJru8aW3YSwS5MYBzivO9a0aUasv2qbLNjCDNbxVtzM9r+Hfh2216wnSV18ox4HGM/SuOGkyeD9bkk80rGJflzngZqCDxWfD9tbWdlKE3J82Dzmq2uXM99qFsbiYyRnDFN386bQke9X3jXy7CxlY5yoBC9BXCfEue61prWdGwDgAhuP8+9c74l8XFLSysIXAVFG/vmtrTydUsYo3IBwMAnhfwp+Q/Mkj8RX1joMVr5h3v1zzWlDq6WdmjT8yuOQvrgflRb+GHuIBImZUXkMR0/Guc8XaothdoGjA2jHqKEBav/7S1iGZlfcmDhc4yB0qfwXLrV4wtVDFiQNxOBu7fjWj4Zlu9e0poLSAGR0HO3qP6Vo6Hptt4au5JLy4F1egjy4I2JVD6/Wpsiloddq3hW0his7W6vxFDAN0/lHmSQ/e/LoK1PC/jplvfs1pAsNsg2KT1CgY/XvXnOu60IDGlu2XdixUnJPPQ1qeHdPuWtZbhQ4O08DvWclZ6GkHpqfR3gDXp9Q1TyGykcnBc8g+nNe1XGhre6HhpQHCcgHnPqa+UvhZ4kksb3ypHAkUjJLdK9//AOEhuX00zo7c4z9Kz0auzpjLZHFavoTR3plhbbjhg3AIrJZ5rdjvQGRsZBHH4V6l4ZsYdekZ5QMsDkjp+VZHirwxFpjn5DuLEgtxxXl1KTjrE9GEkcKAAJM7j6nPQ+lKpUKCVyeBk9OnUUlzCkbBkZsN361HGcxqpAQBufU1y2NR+Rs2EMCeAR3+h7U5VCkncysQPlNDiNAEZgUxu985pJSqZDHbgdcdaEA1UYHewCDHPOaTYoWPchXBzjoeaeqqGy33lI69DThiTd/ESeTiiwEDYUgljxuAI/lSyMTAuxCcHowyPYU/BYHeUcDd14pA7AKoQ7QMg9CvFHcBHUncx/dndwAeKGwSWcn5v7o6U/aUAUDfxwSMmlKjjIIbr0xkUMCPKs2TuO05AJwKTeHII/d54JWpAFYHGQMcA85pShK4ABI4GDmkB89yTfOqn5nPUtx+VUZVOS23cAcYfoKtXrATurcnIPrke1CQ+YpduOcBAf5V0tndFJmVOvmHbtEm0fjVC7t8KNoLbVA59a2COTwyqM53dc1X1GMraKACBjg1LmVy33OMuINsxYHGeM5qpNkEoAgB6Enr9K0rwKHwEAY9S3rWfNEVYn7xHXIGDW6ZytWZnSgEMGZiPQjkms26Rx8ozkAYANbb9CRlQPmHcfSse8lXB2/8CPQ1rF6mTVkYl4v71grMfYjpVCaHZuJJb3NakkRB3/M3bjrWdevj7wA+bBzwc/4V0R3OWS6sPD1k15qcSJzzzmvrf4S6KqwRFk2sRu9gRXzp8MdK+26gHGMswwce9fZHw50kW1tHhQAFKgHn8a5cRLUKSuztAoWNQQr/AC8g9CabMgUDCkL1wuCPfmpghGI9hPXg4yT9elRyAMykYLDghB1rzjuKjf6wY3JtGSMg8dqaigLnkcdD2NTTJsLKo685IzTAFQ8nOccMeaaAahJypVss33sf1qaKNDGxZSx9M9aaAHTOdoBwRnJpxQpGdqucdCeMinYSY6E/Iflz82CQOcVJGx3l1528DzBwRUSlgmFzzzjOMfWljdtw2sfl7EY4qdhllo1dCQp+Y4HTH61jappEc6yKWXaRydoBHI61r7vlG5Q+Bu296afmREfaVz3HJ+taJ9DOVpHl2s6Ase4DoSQOetYlvG1q5Rz5JxwSa9N1nS98D5jLMDknH8q4fUtPaBpEUk5GcDIH410RZ5tWAW0xIAOMHncMdPQmteBo2yDvK8LtTmucWQQ7Y9+TIwxnkA1p283ThnO48L8oBGOvtXRucp0tmoYqCQByMYOAf88Vt2UZYAqxUfw8c1zmnT7xuI3DgDB6+ua6O0k5TByqjPFUtQNqOFUjVx857YPP41F5bs439ANwHeoYrreq5ClweM1oW+ZEJKk54IzgCruNK4xbAykfNlgeAOhH4Vt2Vm0aAjqRliei0tnCTyFYORkjoK04Yd6sS4UjnB9O1YPc3ihtsTFtwS3IUk5x+FdZoK73DtuZ+Btx29R61zsKF5dg+YZOSp6V2Hh6EIFbYQV656AfX1rNvsbxR2WjKCuRgL3Kj7vPFb1uSJUZi28D+E8E1kW7IiqcqFPJbPFXY7uJDgMNu7hx0OegHpWDOlG/FZhjzk85O4YqS/05RET5YLEZGBnAqKwvyigFe/Q5q8LkToSGygypI71DLj5nm2uaYGRyEJUnqeM8151rUYSR1w21eGB+bHvXtfiOzjwwX5XxkDOQK4S68Lys7ySKgeQ84BPHpiknqOSvqcRpWjfaHGU/djoFxn65r0jRraLT4gxC4UYCnqT7mqVpo+2cboydo+6inBx9a2IgIQDIgO04jHUHueK0v1ZnFMvmZ2QPKAq/wqp6+w9qp6gwltfLdEBI5VeKc8pZ0ZxhNwwqjoDmr1tAshXeq7QchW4H/wBes1KXNc2smrHj/jrRJoi88WFUDG0nkeoNeV+KLaGO3Ezf60kJgjpX1J4s0GLUtOcBMdSVAr578T+H0t5JEUbHc/KCf1NevTnzRPGrU3GWmxUsrn7FYeV5jN8pXgZwfX8qwrjU3a4e3LL9kiO6NI1xvfrk0klrf2pdXV0CZwxUkA468VpW2nPHYQ/MoeSMlvMGSF9TW2pzWR0K6zcv4en1WTdARkCMNy5OFHA9gfzri/GGmrcxRS3flllUPsVWZ17AH37n0roYrpoIltIZEk8hRK0h/if29QBWBqNveaqJ4pJTmYCZpGGQq9Sfypt9AtY8G8c6Xp9tr8SzyyOUIPlFfkQHnPyjnt+RrovDGtab8V/D+s+EL6S3JlLC0hWM79w6E56Cs74kXVrPqVyYkLxQ4QygnMp9FH9Kt/s/eHrmbxZFb2Hhy7jkkO6W7jUbFUnux6n6Uoq43sfMN74VufBXim50y7gKzQSFR2BwetdxDc2rJC+5dwxkt619r/HX9nHTvGWkCexjEetRJnzcD5wOpOK+D/H3h/UfCVzJY3ED28kbD5iMbvQg1o9WbQke2eBwtxb7yu4kZUkcD6VT8Tahb2rXAQ+XN5fP1rz7wv4zudM0tYpHMbnoM5OK5zxJql5cXU1xNMNrDcvPQY70X6GkV1MLxx4gF7p09nO4dt5K7h09815O6lTyM59a7DxBLHc2blDvdcEkVyRy+N3bpXRT2OKrvoRgMmM1ftdcvLJCIpSoIxVN3LIM0zaR+NaGBbeZ7uUySMXZupNalnYm4VQMEn0NZFtGwIxz7V23hnSzdxY2gE9T/hWM2ddJEFnonmvuZAT/ALIreg0gJEhxhs4I/lmugfQ/s1orkYcjPBxXPa1rUOnWzrkbmxtU9fxrLdmjVtS1bxC1mjGQuOcdzXV6bfwrEQSETHUDJz715xDqEt7p0knScDO49ciqf/CSPBZiOR2EoOQMd6OW+gJ21NbxRBLfasim5MsecgA/0r6N+CUa+HbO2l8nMWAAGbAP+ea+fPh/pVzrepQsAz5IJ4+7X2P8P/CNtY6Ukd1KkqyclWGGAp7KxnJpnsHg/U9PvbMu0S24OQGkxgcda1xeaVp8MSywRCR2JS5HHv2rz+00iTw5FK+m3iPAU3iCVt271FU7z4xaLdK9jcxIsyIeHcYV/wC77UXW1yWzvNS8RW1vdtBHqbxwbN22ViVVj3rk9a+Kn22JLOeRZmG6JLiD0HY/Wvmf4lfFW60nVJmguPMjnKqIsfcOeQD6VR8H+PjquqGZDuswBI+T/q3+ncUuZsjl6nsV5rd7qOpCN2w0j+TN5h+8MEofzAFZ1vBJb/bHijZIyFVApyxJ6kevQ1cj09ZotQubOWOaK6t1lQF+Qwxgg9u1b2gaKZfAyTLIL2e2fcDFKA+0nIz+tSkmJvQ851rwnPot/bXltO8cUoDzSIdyZY4HHXnoea29bsLDUfC/makILm5juAsZ25ADELke2a73U00eWGzk0S6ileWICXTZx8krAgnB9QQawviLbWWg6BFaJIqEslxHtkUhMfM0Z+hGQapaInVnP33goh5dRuI3aLTESEyKBiQ4yrgj0PBH59Kzda+G3/CYfD2fUI99vrNnNl40kbG3aDuTBzhh2r0Xw74gPjPwgLqzKCK+ZYWjjAJ2dN4X1DEg1z2q6tJ4I1G/s7crE1uI5INx+R0yScE9RyRTbsGp5L4DudU07WdNvorh5opmMPyj94ccMMHr34q/4va0vZ7mz1G7fbZgragjaJonIODn+JST+VdRq1tYXurG8sTJHMkZlW3OGjKvyxQjrg9utR+PhZajdaddIqXUM9tiSbAwrAEEHncM4B/CpZe7OF1W0tLa1truG2leZ2IDzAOrEfxZHXp0966i9tbfUNCjsbJc2htfKmTAHlkyblJHpnipJEt9L0+wtJXjTzoI5BIDuRJQ3y4z29fqKt+G7Njr32uxVIHYlfs9w5xkZJXn6nrUcwNNnM6XbB9Wmt7maOGKeN1DPgKsi4AwemML1ruvhvpieF7GaW2Li9aDLOXGPl5wp9yetN1FNInluoruNLF/NRVnjxLESRnBXtzxurstE0uOyttHcNGDaXhM0SZO5D1A9RzmqE3c57XBLp1hd69bRxvYyFG2W8O7cGxuye5yfzrBu5bnxNevDDLHG8MBhfzyR5bYOD/I49q1NZvxpr3ukRsFsbaZ4YOSRKGYtux7cfnVPWdEubLSv7StrZZppnjiuBkcg4y/vwO1D1GtDvPBWtzeGfCVkbyGOW+ggLmQg5Yo4BK/rRpfis3Z1a9tQGV4WjTdwSu/AG3ueuKybiOKLSNHg065SYS3Dl3ZhuVCQQrfj/IVBYalpWjpqNwLiK8voYlB2qyqp3ngds9OfanfoTa6uzc1q8m8rUXW2kW7ukRVCsOFA5BI6EVVSH7dq0ECiaeIJtnViFBK45Hqc1tad4ktNK0JnuvJmYA3MpjAPkiXAQE88hgOPeuM8WeJJm1S3tF3W1pBceQ5iQKWIALMT9SRmnohGo2oXdnq95Zy2kc+mqCgacEqibvl/HjrW7rN/Fe6HHPelr20QlAgwPmHQ/QcVFdTQTW0ccpMiOERcH5O5wcdAOuabfQrbSyW77JLc7FPlngRccA+p9aPUCo9yJ9MhN5ZmK53ObO2jGSygBST3561raBp2pXO3V/s/wBluJIiIreUEhAAM8euQeaTT9X0/UvEsTXEJjjlZrZ7oNhUXbhdo9ORz6ir1trV9aaveWN6SRbyGSHJ52kfKN3oT/OhLqU3cv3dw1hq+u3dxb+U95bgxSIwByV7+/0rnbXX1hW3gRpYpEyZG++qgL82RnAzUvix3j0WKKVwNVuyGh+YHYM4OB2rE0vRkl2i8l/0mZSpReFHYsfrUybuCRLZa1aytNstt17JIYRKp42jv7cV0FoiGxXUhue8hASFAPfgflmsjQbOTSru1jeCPyJDIitjdjtmu01LTbT7KbaEjlMBgedwHYVnq9zSxxXinxh/wjFol89uxuPMPmSY5ZT0P5Yr5d+KfxBn1eGaWVwiksqJ6g17h431a4/sXULS6wAqBAxHb0xXyrr6CTWUtrrDIfusR29cVtFXdzJvuWfAttqF/IGjjaeNeiZ9a2rm0SC+YavZtbShvlLL6elM8DeIG8I6u8PlrIjNkZGciuv8d3kHiqa0l4G3g7TjPFaoL3OZ8H+B7DxH4jnV3GEXcPSk13wfJp+p3mPmSMHa2a0dF0aeyE19av5QU425wSPWuh1PTb688Li8xkt1PSl8hI898P8Aw9utWYXly7NEsm0s3cV6Bc6VFpMMUi5I+6B6e9WDdXWm+F4l2RxoOdzHpVMajHrFzZh5UyW7Hik/IaJfD3iCbT5ZLaYny2OVLdxWbrNrZ63qYRWQuxyd5wFX1rqPE1npC2QdLhI3VfmG7k8V53oK/wBof2ots2WEZAb2zz+lO1hHcWHiy002wk07TEb7LEp8ybbhnPc59K4O48SvNqjAM8as4CknH5+tXb+6bRNLAZQnykMCeeDXIXOqx30qFPvE9AO9INz07w9o8U1yl07FjzuLnoK7/TvE9vY3osQm5mBA2DgCvN/hzrTpqEcVwcArtCsoAx9a7DXtM36zHNbHblSTt+YfjS21Rre7sbs1zD4fvmu8rt3ZAA5PFeqfDL4gJ4qtmtw5GDggjIFeEa/o+p6npMmVk2YwSPbvVv4K3j+FdZUM5ABwxYVi1y7GsHd6n1r4cS80LVlQMXgc8DPrXQ+M4jf2m4qFO3lga5m11cXemLcINjhM4OOfofSun0a/GvWTRysm7bwtYTgmnFM66cjym6tljcjOf0x+FV1gO5y7MFAwCDXaeJdBmgdiibsDO4DH4VysikFk2hgRzkY/WvJaadmd6d1cg2FQcrvUYUjoxPXNNZt2VzlehUinbSSrbipPHTr9KJAyjJwuT90HNRrcYiREqxCLnJxzyF7GnN8r/MwweflPDH2pqJjBB3ALyo6/jTjlUdgQoBBDY4qgGGM+YyklmI556CmoSD8rDkY+apW2vk5IXJ+6vH51GW2LgAMi9c9qgAGdy5JyOMZ609EKhhvGARtyentQFy4Vju3L8vHJ/GlIaQGMH5hjOVwFA6n60ANIJMjAckY3L0NAQ5DEADOADTiN64VTtU5GaVFErgc787qe4HzreoqzAg+wx04PSo/OYIqgD5AQVXr/APWqubrzHDg7ixIyDjApUd2kcA8ZPKjGa3lojujbcCSJclsSEYG4Zoum/wBHJYqw7gdfypZZArcqFI5LDgVnX166RMm8HJyWC4x+NZWua3SOb1Ti5cn5gRnnv9axpJ1J3E577duMD2rR1Vt80jdFwdvHGf8A69Y8zNKoYngDps4H411QWhySeotxcbht25HGM4zWVd4Ab5Sx6EMOBWjG+TsDYUcYUdKrXEY3yDGM4JyK1Whi9TCnBKkD16cCsS9LCUBgQRwPet7U/wDWABsr/KsWKBru+SPq5YV00+5x1ND2j4M6MZVhIXgjJ4HNfXHhaxa1s45GVAAMYUdK8A+DekqlvDkZ6NheufevpXT4mt7JUC/Lxu57V51V3dzWkhXJdiMEuByvrmoMhCTu+XODg49eKtSJjO5mBByD1JI65/Sq8ilzI7rncQVUDgn3Nc6R1FZgS2QTgjHC9KEwvzCMl/lGB1NTEjIYYVCOQeMUxIi8fybXV+WJ9PenZkXuR75I1DYwT0yOF/GiJGjlKgBWI9Tx65+tTw7QqqOCh5z0Ip0aMGGAQnXDDgelHmFyALkk4DEk8Ecn0p7DaVHVuhJGeT9PSnMgDAABcFlwp7ZokQjauAC3Q7QCSOv6UrC9QD5JIcjCgepGOPrU8RZWYH5SWOT2qoqZYnBTjC45+Wp4ctEc7lCjg56+9Ug2CeBZ4fl5JByFABX8e9crrOlrICF++BnOOD/jXZxwo0YVwJCBwe+aztUsA9ufLyccHbnn3rWLOecbo8nns9r7iQ3BG1VwAat2UKk5LDLDsf51qapp7xP0bk56cVFDbkvgqWzzgDr7V0wseZKNmWLKMITlmU9SQvWtqBpBuZBznHz1WtrZURdilmZeh7Gr8UJjEYHYHBPStLdhFhLlvLLPyex4NaWn3bZQDg9GI5yax0DiQbywB6qBkD/69W1ZozF8mO5OcfpUamidzsrK6XILBvQk9c/T0q/LqSIBHGwYtw2BnFcdZy7VQ7mAyd3GRWtGRIkQ8wsf4T0rJs6FsdRpczTS7ssDkKF2/rXb6PeIiNgAs3LED0rzWyuiHRVXcVPPYZ/rXQW2rKAAJDk8kj+E1DZrE9COqRCQliSrAZGf5D1qxDqW6YR/JgYGVGTjrx371wdreHAPmAknkSY59663R4hlRuwxBPJ6+1ZO5ujrbW5KMoVywXoVPJPpW1HfBlRI9yu3Qe/+NYmmosbKAyovQ98Cty1WNzuA2kNhSDwcdT+PFSzTlLEdiZ4i7wbmY4x6Gkm0XfKWAUHd1U5B4rUgQMuwY4bIYdRW0scfkhSFXIwGAqdegrHBXOifZSzNxtwdvf65rPmhUbQFLbc4A7Zrtb61Z484JBPG3BzWUNF8yJpZE4zwp+8aV2ykrHHunluC6BMnGRzj6epq0kyoh25wBjPcmtKXSuGKoWXPQjJFU3syJDkEbh1PG72qZMpD4ZftmE2Ac42uOlecfEnwWuHuI1w/Rgpx/wDWr1LSrRVlBbcMsPp7Vp+JNHivtKcY8x/m+cdPzrfD1OV2Ma1PnR8gyrdWt2JEuZETHRTzz+lV7nxfdW3kmS4t7pmIBE1orAHPIOBzXTeK9GeC/mjk4IY/Mfr1rjNasIrJYSv3i7ZIya9lO63PEkrHQnWxcXha6ttMRmwqCCzMY246DBAH0xS350/VoryJIlSCNP3yqpHAH+r9s1VYwzabLIF8yWIDYygKC3bNVbK8W2tJLcJIzNyzsnDcgnJ+tVYDzzxgtvpEVjGbW2jnu5BhFgDlj2xnsBVjwL4u1zVNea0jkW2ffsRSPmXHooAA+tdZ4p8PteG21FrmNZIm3Zjj3Kinng9S3aud0jR9T0fU57iK1j0PRZMkXd84EsjZAGc4Yk8/QUJakH1N4a8MRWumibUr/wC3XbLh2Z+QMcD6cdK83+MPwa0DxlYs11YxGRgCkuMHp6+vtXdeANWtNVsY3Lvc+SoHBxGp7dOpNa3iqKSWHb5CpGQeXPP4V0NJocJNM/OXxv8AAKfw9fSvptwZFX/l3lPQV5J4p8D6qyurAoDwcHrjvX3l8RvC4Mck6syzP2YfdrwLx34bl4aCVXKAYOMZOO1cjk0zsWp8vyeD7uyiyRuDDDM3BrC1HwelrGXeUEt90Kc1634l0G4miC7ydv3g3X2Fc5ceG5LmJXaJx5YyVPc96tVHYTpJnk0GmS3VwYIRubnFWE0kW7EXAYY9K7mPw0U2ypGFIJIOOa0odOhuojBOnmueN+MbT6fhW3tLmLo2POhaiOQFUJXscV1mh36ae0TiTYR2xWnqPg/fIFsz5ijqGwADVC88KXvmRx+SxA79RUtpgtDc1TxYsiuoDsmASBXnGsStq94zwktnrk9K6n+zrtS8P2dt/bC9aksvA+omFpEiCHuDzk000tRPXQ5HSrqTTZykoLhhyp9a6vSvCA8Q3KOIyiMcEqD1ruNB+Dqah5VzejyXY5O4gZ9q9d8PeGdJ8OoFW2DSADEnVamVSO63Eou1ih8JPhRb6a5mdzu4wWPK17FqlxaiFooGVpFXarZOMj3rjraZ7lNsSlWXlHAxzUtoZGmxIMHd8wYkZ9axcrlezvucpr3iPXtNErWlzJMuMgE/MhA549K8R8VeNZrqe5mkZIZ5G3N6k+nFfQ3i6wgPmPK6+UwwCD8yelfKXjqKaw1C4hzvkUja7DG4Z/Wrhq7Mlvscvr/iW81GQCSQnymyvY11Xw98SSWAmmTByoEmWwRzjI/PtXE6rYSpdPOU+ViCw9M1peEplt74IxKxscj3rpcVy6HOm7n0v8MfFcugFrC+iE1hOo3TEksqZ6KPXkHPoK9q0jTJrS283R0aS3kmGYQ5+ZSMYPoSOR2r5N8I6pMuoJGk7rLJwJDwFUngY7819IfDX41xaTfeVfWZksS8cLbj0H94+x6+1c3kzR97HVQ6Ba+HfGdg8du8OnzghkznDDk57dx+dZPjLw5a+JLe5dYXsbuJgwUfNleg6dCDjj0avSPFuu6Vc6FHJprxwTmckMx8wLz90DtkVxWq6lZWuui2kZrm0uo/vgHKSAfKox+OfpVO2xnfqcrqiL4G0mLT03zG0AmZLZMHLHO8HPY9R2yKXxNIPHw0ou6W9+luiuxQ4YgEqScfLkH+dbfjnR0k1NdXE5uTMEjlj8wxrFleJR6c5Bz60zw1qcWr3sf2KUokSAPvCtnbzngcjHepvfQeyucrbaZCdHSRBJD5pMMdwqmUAZwxHoM8cjNcOlhfaFcTNdzhWmhdXjCDDqDnO327AV2Op3t9Z3NxPDL/AKuVop42b7yE5Lj8AMVn+KtUi1VbO+BV7hNwjLkByrfdDcdc9Km9tC1puJ9mn1aSzW1VJYPs3ztjB2hiVIHX5e9W/D89tdanFavJM5mUxl0bdggdcVJaWtzoHnXCOHaa3BjIAO0sMs2fUYxS6PJb2D2RkjT/AEm5+zxOo+bccH5j+tLZi32OZ1+WGC71KFZDMiuircQTFWYgZyQeCM16H4J8RtcaXCiT21+2xoFdnCSx7yAARg52nmvGvG8EOrajdRWKG2KXbQyLK+ASCcFW7fMO9Raay+DNVt4rNmlvIX3yoAfLlmPGB7D+Yq15g1dHsfjGBfDRjgwk1xbsXleQ5ckqBkegb19K2dLZZ7DSWbzLS8k+YwRyK6gY4xwcA+lcldWa65c6bNq+xpZmKxySSbGGBjn2HvWlPE/9szrFbsqR+X5V2rHdvOCUyP4cKeemTTTs7k20NvX0n8OSaYLNjdW6zyFo1t1jkIxkBuOQMk/gKwh5Onav9tCrvkljiaKYMUcY4JPfsfStHxV4i83X4Q0JRJDH5kJ48rKfeGf9oEE98CqWl6Hd3njKG5ubgPa3Lea6A/InAwP0pt6gtrnWz6bZ2dtLNbtDFJfszy2e8FgQORjv0GKzrC1nv9RaKe1aSUM0bxRHCxjgkEkcMaqRL5viFr9RLJBE7QW2BtG0k/Mw9hXY+GvEkyXF6ZrJobfb5rMfmabnb06cjFVvuJaDk0pfEskdlCsdvLFukhZ2AJCjDMMdhk/XFc54xgurGNtJtofssgUQLukClwvJlLZ4Heu117UotNvrNIVSxe3iDTzvIB87ciPngGuO8Q2mp+JtWN7FCtvHINklzM3A7MQB7dKTWg0R6R4auBcaXby33lzyyKcbvMXaMEYPoaveLvFMT+JiunRyXEdsdktwy7dwA5BH9ab4ZurQmW8s5wXjDIkkoOc/dDH156Vm+Ib+0j059Pt7oid8vJN0dyDgj6cUXshu9yXw/LaeO/EWratcNKklpCEjYkbQwzwvbgU60vp5pb6SOF/3eYl3jIzj5Rnv3Nc/b3j2fh7+zrYNa3VzcJIMcMYu/wDKuh8LG8thqz7zHpscBIEhyzPUXKa6GxpOuPPYxWFxsMgcMueCMkcfjitnUtWXTr6KeXiMKzKnXGBXMeBPN1V2vblQVyCFA53DoapfFbV5dDgt5DhIgrySBzzz2H50lqN6HhfxT+IjzLfrDJuEvKhiODmvCrvWrjUdftSo3SR4B44zXV/EEnUJUkhGyDzd4f1FGh2+n2G/UHgMzkcCuiOi1MrHSeH7drRorq/tvMY/NjZ90e3rXYXV1p7AXKWuxm4CMM447Y/lXn+meMLu5vw9zF5NpkEK4yPpXfah4gigsVljthJGqcDHGSOwxRvogZzninxpCY0tIMIOhVeP0pY/H0g02HT2lVF4Xnn9K8paXVb7WryfyGZmYnae3pgVTSW7udX+z3Ja3kB5Urg1Vm0TfQ+htU0iXVPCplW8BVF4UDOTXkdncarY6nsyQu75WIxipfDXjC6sNQ/s+WYyQqccscYrc1e7XVZ0MC4x3TnNTpuNGtd6JLLpZuZ5nb5fmG4Zb6VN4Fgg0o3kozIGhYNu4H4VzWpalcRCG3cER+iN0+tTReI4rGIW0agyyAA7uRQGxb8Ry3Gt/MyhY8dzXFQ2Yj1dHXhA3IxxXaajI6aOWJ2lgcY9a5PTkmMgkkDOobJ7ZqmB6domn2v2qG8kURFQDknkk9K9QsIo5bdbyMB1C4weTXz7cavNdRwwQlokTgt7ntXqui6+1r4SCKd0q9dtLco6jTdfPmyWxVQGBVd1cHqy3+jeInmRikIGemFJpmi+J1utThyCAsnJ6Ae1dvrkun6xFEE2eYvUlTWTNUes/CXxqNR0z7PcuPkUDCc4/CvRdL8R2uj6ipyhQt8zAkH2r5L0XU7rwndeZGXeLOflzXbWPjhtUXzl3FmyWYdmHQ1ztv7jpTsfWGoXNprtmrIMMTzg4IJrzTXNIls52c427uSo4+hqf4Ta42rNGkpDuT2HYda3/GtuyKwWLd15HTH0rkrRuuY7Kcr7HCeWTG6sCCOBg5A+nrSxd+RtH3m7rT/LXC5XcAMkLyc9qZ5gZeWABycsvHWuCx0jWfD7EyWbruIwKdwFBxub7mAvNNh3SBmb5lPQkYzTi3lshkG1fun5R83pzSXcd7DRECqqwwe+O1Cqdg3LgBTlj360922bdx5AOAPcUm0AbUZsY59/pT2EB5lBAGN3ykn2pX3NIykEKR8w6ily+4ELuB6Hv9cVNEdr5CiLGG+YYBzxnHpTWoEaBQFA8wgdh3pu3bl84IO0fLk9KnG4yurHdGRjKnAH+c0Bfk24LqM4bPTHUc07AfKUWXuCCCmBk4OcVo2isfLR3OfVep+vpWTaXStGxKEt/fPertrLJGu7HJPHye1bzVtDppNNal28CqpRsgk7cs2eK52cmMyJj5VJwzVp3N+hjAkG3HQ9Dmsu5mM67m+XHf196ySsbuxh3qmXnJIxu6cE1kMArFTwT2NbeobBuGSWPQHkVjvLsYk/O2Pujg5zW0TnktSAo0Uj5Xfu4XHHPrUTr8rKVHt/9epJ5DLkj/6wqndysSAGYZ64HatFqZNWZkamUdTjJb1xxVbw1a/atfhIiAXOeuQaffypKfvDGPpW58NdNabW95+QA8ZroT5Ys457n1L8K9MaK3tzsWM4AwR0FezCDCw5IYAZyW5zXCfDawP2eNtm5MYLZ6cV37yICSQDnCgkY4rzZanTTWlyq7P6bhnjnv61FIgQgSZGMMFIyTn1qb5dhABA5GQf8/nUTsj7VIJCEepxWaRbYzglWc/KMnjpTk+84QdsjPGaDGFL4cN6jHWlysztlWwPUc1a0AbhXTjBBOAw6dKf5YYOqneP4cngHvSlWDgIw4GS2MH8qkKKit/HjuD2P6GqQEWPkKYDcYGf0pjMAARkMo25HH5VPu8sKTIAN3I9Pfp0prAsPLDcnHAXI61IERKvl1Cq+OcnH4VZXhsFhuYcBB9ab8xkUEbscEbR1qwkaodrZUdSMdfrVamb1eg/y9kSlyvOFUk8571FqGxLcKOuAMJVsYLK5HljHDMM8en41h61qgic7gWwOpwABTWpD0MDUo+rlSAM5IPX2rPt0RlOBgkZxuqPUNbiJcKAQeQccGoLO5S4UkbQwOc4FdcNjzZ7m9D5TIrd1GOO9TsIyNqjDDtnmsq1vVZkZiNwbjHQjFW4pi7FeUJ5HHWqdjIvwxyDnls/wsauKgAYqoAIxyeDWWl4NyxuTwwOAf51oW14JWzGAp6A5yAaCo6bmlaxN0Vt2AMuOK1re3KRneRjb941SssxffU7W6cnn3+nStaCFxGWQfOenpj6Vg0dERyKQVxtzGMn3pyBpZCFDLtPbmkRWD4A35ODj0+taFrAItnO7ggYGc1kzpRoaRE5lDSHGRliRyB9K62xulhdATjbyWPUVx32h1O4cFRwQvH061d0y+BdWY/NjAxyKlmiPTbG985sq2dwAwp28etdBaXAwBnLDjnsK4HSZWkxlgRnBJGf/wBVdtp9uWiBapbsWmdLY3LH7q8FhnntW5BKGiMmTvC5Gemc81g6WhjQMo/4DW5FtKlFUgYrJXuUkiGd1mYJg7h044UVfSyMluFJGR0OKZa2+QH4IPcdc1owRkuCTluMt2B9Km1wbsijd6XEtoQpw/XJHT2rl7u3jgcmRW5Odq9q7i+5BU8HsT0rmNRB+cAgMAcZ6nms5eRVN3RkpGqFvLXgH5celaTqzoYtzBSAWx3qlHGyjaZvLOewwD9TV3T7dDMVbzGx33dRTg7SuayV4nk3xO8JSTEzKhKAnjHP0NeN31hNdFoxZ7hG3BcbR+FfYPivwwlxpEpjjO/YcsTkmvl7xZpLWF/IypIVR889ua9ulK61PErQ1ujl0L6dAxupbS0VshUEm9wPoKZpn2O9uUna3e/CEgmRtkQHuO9YfiG3n1GULbhlCHe0hH3a0dNnhg017fBTzCScnjHt65rqWrOU6HVtbnj0lzF5cADCKNbVMbCxwD68ZrxHx7snvoLC7ae6Vj5sskrl9nXt1JOCRXqJmUQWdrFHhRIZJSc/M2OF/rmuR8W6RLDey3UUPmSFiFDD77Y4yT0Apsg9s+AE9jLpdrZWZe3WOLLI6hdoOcEkcAn0616hqdujSG1jAAQbmLnP4e1fOP7P+ppoupNAt8Z4ARLcXc3IeXAy3PHXCgdgK+kpora+tprtwwiXkkf8tOep79a6E7oS0Z5b4y0VLuNo0VfmJ3Ecgn2rxfxT4US4kaKLmXGcp0A9K9/124/tBxbqiRxxncBnaR9a8/1PRo7aSVBu8yXLNI3GB7VjJXOiMmfL/iPw5CrhWBc5OAM5PNczfaIkACgYZvlBPOK9w8UaFb2Mz3DJ5ny/OT1UnoMetcRd6TDcuHlVkSMZUYwfxrntY3UjybUfD/nKnlsIl3ENxVb+xktkYbFck4VT39816HJpDXKOqEna33sdPbFY0li8Em4R5xyWAzx6UXaNE0zirnTZbaJljVvmPbkEVENOu4ZhtYMuBx3967Cew/0d9zFHZuM8UJpqxpG5fIbH3j0Jp3Fo+hycdlNKrFZD1xkCtyz0ab7M+WLYbJGeTWzFpC+blVYg849cVtNZfu1ZI22tjKn734VN2LQoWmmNDaK5diOATnjj2rprKwa4tPs8bEzAhwGFNsrYX1iIdu3edpI6hh3rVtoHinidHYmNwsi98HvSRN0aWn2yRaaHePYyH5ivc067tiJmG7YWQMoJ5PtV59R+ySm2C7lPzt7r6Cs3xJeD7E8UoV4mYGG7jGTH7H86tGUpNHMeJNXNuDHPCJLeZwjydl7ZP414X8XNIt2ZoYp0mKjcrx84P90/jXp2saylmkqynzBKuJ1jfKEA8OAenUflXhHiu+WaI3Gms/2hT80Z6gZ6+4raO5ztnn9zcTuGgcgqrEEe/wBa1NKsdhjdWAcYdGQZB9RU0FtDeKX27bi4yzr1A561u2Ght/ae1lMaMmVjXsBx+vPFbt9CEup0Ph2FNVSWOzkEF6T5oicZ3Y6gfzr1fwPOYNQl028WF43UOGnTI4/+vXOeD/ClvqUFv9mVFvoCzGTOAwHI59O1dsHkCRxExQzuAseVyykDk571ySetjTTY75tTstJlWSWD7PtlSGdWBYJ6Y+nXNZeqIyapPDZXtv8AabZVmjUS/M79yD7/ANKq6FqiwNFpeqSxSTXSFTJkkjHTcfepptDjmSC8iSN5I22SS7942jsCOnelsT5Glrni+ytzafarc3t3MgikBTLR5A+Vj374rlLzXZfC+obbSJIzHGArICfMj5bdn1A7Va1eG4125uXaONGlX/WJ0Xb046+vvzXPS6+1ndfY7jAwjSIkq7hgjjafQ+hpXfQElsUdc8coqGexwTcJ5oEkYfPOePQDk4qtp+qJqenQWzL5lxKxYRhcA8k5B9s1zEky2V7OL2BLtZmMUUceUIDdRx0A9auLottfX6R2d75TQA7omYr9nVu+e4x/OrsN6HpyaRe2GoX081w8+mXEUaIrD7hxwuew6nNQzRJ/ZcchUfZrMS3SswOHkx69geMGtF31WDwUhhkSeGBhGzSN/rF46+oIwRTp9RtNR064tkie0l+zCaUMCUBAwox2zgcVViHqtDhHh2R6Wt7bxMdQZ5LmL5mWRAQQ2ezcfnmktrZ9LvtRv4hI0DSMqymRWCHHAx6Hn8qp6DcQJrOnNJcNBOTKZFPzxhQeAfQEA/StbV9NsZBB5LQXNhLM0gmglK4Gfu88E9Pyp2GgeCK0isJ5bgy3xi/d27/MqZ7Nnjn3+lYng/U9V/4SR7uSSWewgYlkaQP8p6gei+w6VA1rPq+r3UVvJKsgJVJpMbXC8sRnjaBXReDbSKx0zVL6dYt8cSr5SJjc7HCge9F7D6GrrHiJ7i1hby47vz5MxbwwIA4GfYda328WifS42lj+zjzEto/MwpZMdQOo55z71z2nzX95ewy6hAyW5O2Fo0BC9gn0OOas+KvCs8l9b3yxrdQNOoDLwiBSOB+GfyqRWWzO60TULeeW3trwtHbEmQlR8uV5Iz3zmuksEj/sq71Le0c/2tBAFXC4zwvt05rg1jubMRWMYhSMwYjmJJ8x9xLL+GMV0l3q407w2mizhBI8XmY34YvkbcfgT+dWRY5nxbC891aRlpbhY/3807DCs5JJJ9go4rY03VLu80eCKELK19IMBpM5QD36CofHNsmh/D5ILmSTzdSmPkSdWESjlS3b0/Guf0S3a10O01Gcy2MpYRQ2+Nz7T2z2qNmXujo7W1jna1SAvbRo7NJ2BbB/zj8apX1xZtqd6ykE7AobHKvgDP48mrfiDUdQURRWFpHaWUUYRpc79xx1J/E9KoaNaCa/gmUpPbW6MJTtzwf680nbYrzZmaTbXFxLFJeO4QAobgHkEHjPrXX2FhPqNlfIzfKXwoj4VyO9YviYRWeoxWrHzbZz5kYCnA7Y+orqbGym0nwtpzupZS7ShkODikkD2Lmj6rY+HdOuFmG0IPMJYY49K+Z/iB8V49Z1C8tL6XNsJi0eT0HpXQ/Gj4ofZdDubYKRdSEAAnk4NfNfiG5i1dLe4eba7N8y1vCBi5XO91nVLee1iNsEuI2bCoOQainvf7I0lcR/O68IegrhdM1Oa1uozArPbx/KeMjrXqy6lZeJdJWJLZY5dvLEAfrWnkB55pupvd6vEJzhA3Az/SvaPE8cMfgxJ7SRTLgALkZFeBTWcun+IpF27Ii3BzXp2gaNNqN5ALu5zaIBjB+Ug0nqSit4av5LW8MzosvXII9qqeKdMTUb1ZrZcXDnk46ewq9rEyNrb2elfLGvG4DO71rJvLq8t9QECQv8v8WOhp3KIv8AhC72yjM6p5sjD5mB6U7w7HPaSP5zDvgk8qa6vSdeklia3lXc+3Bwa4nVIr2PVmQL+6JzgDJpAbkpF+7yMrSAfd9BT20/7IqXIjC8ZJPOBWl4dkt0tRbPFmYgHnua6jX/AAPc6h4XeeMiKVVHyn6cH8qfQDhRqT6peCBJQAvylSOK6PR9Jtw/lElcHPzDj8K4TRA+l3TJcAq4OCV7+9dVF4rjtYwxK5zzuPP0ouB3Gn+CLNkbad7OMbQMc+tUdSifw5bPD2J4wP0qLSfEEktn5kcrruIC8Yxn09qvXd6t5pj/AGg75m5wwpeg+tjB0wwtOspR+TuyOg+td7oUtrJGXMimZeNhxmuDtr5Fh8lT5GTjb3PtVG0vXtr3y0lA3Nw2Mn8ah6myZ79Y+HotSsXY4KkdBXPzaNJoLuiAGGTOCc8eo/lXP6N4+utKhihIYAN0Q9fc16FY+IrTxFHGH2u+AcetYysaxOk+D2uSWOoBHbYgxllPJOK9k1y6k1W2DIuSOMnucV4z4ctbfS9Ty2Bu5CDoP6V7Po+owXFghIVO3196wknKNjqg9TiwHinIkf2O0cComQCIq23I6A8k1ra5YmOV5EO6NznAHb1xWIrkElQN3TLdq8tprRncnclHzrtyVAG7b3I70uclTuyACQCcHH+NLtde2Dwee1IxLHL4Kk/Kxxz9aV7DGtGfKDgfMoAyecipHJRMKcg/dUHGaazgIVxjcf4jnNK2VCknG3AAz0o0QCqyjAAyV+bp04pVKlVwWKkYzSEfPHg9W7cc44p+f3aM/cYLAZ5p+QEke3DA4I6EfxZ7U3buRSWKvu5UjjnoTT8CNyN2fuk5AzT8KQzAk+2aQHxraFkPAJB6A+npWnEWfAz8mcZUnPTFYlrLuYks3D55HX6itO2YFGIBPOAc4UZruqqw6DuRX+Uk6eYNm0Z7VTMmNseHLEYz14rSuR+6KDbnG0k+tZNyCgVQjMRwCO5rBHXK/Qr3gDH9yOCcbiTWS8f75ixJOcBhzW15ZaPeQUORhPSuw8K/Dy48RCJ0jJBOMdCfb9aL2JlY8y+zNMcqM/Lk84NdDB4SkvbEPFFj5SS3U/SvoPRf2eWeJBJbeXxuzsJz7ZrpdP8AglLBbTRoo2hSflHJzQpO+xg9dj4L1/T3sruZHG0hiNuOmK774Oaa8t1HIwY4OcN610Xxt+F15o2qNMsTLEXwzkYOa0fhFoD2cSsUIAwCDyBXS53gcctJn0x4JtQlknyYOODjpxXQzockkAEAHBPAIqj4ah+x2I43Z42+nY5q3O7o7KhAXoT1rhe9zrWisQShAw5xkYAI5zUZYPjkYHcE/NT3cBlLLkOOCeCPeoeQFy2wdRnkZ9qNhjgEjYHcCT0XGTT1yW2kguRng1F5eY97fdboAORUyKywsSuFHG7vVIAfbtOME8Z9akRQgJJLP2IHBOaYi+XuOSFPyhj0PNPPyopA27eCR1IHrR0Aj5DBic8AnOMjNDcv5uCz5wTnpUh/eOCMbsANu47UqxpznJBXBB70zJ2ew+JH44wwGMk5496sRxFSCyguowSBnH4U2FAIlLYLZA+Y54xirETBASuMKcYNLoC7lO9uFgiIIPlkk8DNeZ+J9cCtIwyQ2doY/d966/xPqO2F1zg4xlfX1rw/xxrnkqylxvfknpk1cFqZVJW2ILnxNtuShlVstguP4f8ACtjTNXEp4k2jpgDk14lc6q8dw0m/aT0IPX2PrXV+Hdc27HaXrwdx4Fdqjoee0ewR3JEGCMMcHcR19j7VKL103MhG1xyQcZ/wrm9Mv2uIwqsyHGG3fwgfzrcihMr7CcoONuMmp9DLY0LLUJEYKyAKecoe9dLpc5JQvkgHI7ZrCsdO+VM564KleRn1rptMtljVQR06qDnFDQWOlsmV2RAnJXseCfpWrJP52wIQT056D15rEspPLVVBwTlVzVyFjwrH7nOOmTWMjqijShRi6DawUZ4B/wA5q7DtijYjcx9jwtUrSRiSTkbfmAJ4Gf8APSrXllwMPsCjhG6HPv3rKx0xdhs14U+XlDjJC5JP4Vb04vLMpXcy8AheuB7VnPbFCGdvlJxznFammS+QU3ne+dwI4IB61Jonc73QoykinlQece5/nXZ6dcbdjBjsGcAdq4bSLlgV6k5GE7Vu29zKdp2kE8HnH5n1rN6GkfM7q21AzAkMB6qFyQPrW3p10FQA8sw5PXAFefwXhK+XuV0X5QqHHPrXUaHMJG8xtz7Ryc4I/wARWD31Neh3lpEDGuOARkhlqRQoOenPHYVSjv1MSBFDE49eKW6umWPG0dexok1sYcrbH3E2MMB944wTWDdESyHJ+7kEkdPxqeW74cFiVHboRVK3naUFxGSmSDkYH196wep1QXKtCPCW4JK4YkljVvQYTJOr7l3EEZx0/OoJEd2ZhiNP7zdW9RWxoVuqH7oFVD4kObtFnSxaek9ttZflx6/zrxX4t+DreOSWWNARtJIC8LXvVoT5GP4cVz/i/Ro9TsJ42Rd7Kcete0lZXR4cZ3k4yPg3XrL7LG0Z+U5IBXg1g+SXtdpAaVSANmTj3r2L4leDX0Wd3aE7G+YKRxXklxf3VlJtt0WJMkMVGMiumMrmcoWeo+ZJPtQBkdY0G8Ox4z6fjSawLfU9HuJ33XKyA4SM44VuTntWfdbsTRzNJcbk6Z6Ajik0LUSmj3ViwBkU4dgc+WpPUVre+hjsc8PFsfhi6gmlswGlIEMDfLGg9SPwBPrwK+ovht4qPijw009zslCKECrnG7/DnP5YzXx/8QvDEuo6vZ3dxPNJb/LHGg+/Mc5J9BngZ9q9Y8D/ABLTw1pVvCQ32WSV4/KQgveTBQAP+ua9c+1aQlZ2Ikj1ldGJlvpHDtEz5d35yR2rmfFQWY+dGUwMokS8/WursvESazYJNH5bpgu219wX3OOtcB4uikgNv57ESStncBg89PoKp7Fxdzzjxday3cLtIqqGcsB2UD+dctcaJJdw8N8uwM5PpXpniNRJpwgjHDoYx3PXH61xgtilpIufLMp8mNTxtQdvrWDRtc43VIzYQXHlJufaGYKeo6VmRackumZQqjMBkKM45NdTbwKwESupJyCT0I6c+lUIbEWUl1FGAqqN2W6hef0PFQ0Pm7HHXtlFO1vAo8zyn8yTb6CpLq2W68228tconmAj5cc9Ola0OnyQ6o2xT5TJs2oPXrz+NWntYrZxCr+ZuOwsfX0qHoXfsZFpEsiuYyc4wrDgEjtmtBI0lSKWUZdlbJ7DmqFvayRx3xDMyLygPAU55xWzFHmzjJYF9hKjtmjUbZWsbj7JA3mIYY/NAGemD0OK1JrtEvopIyoUgjCjIYZ4J4rMtZmu4JIrxmaMMChIBByO309K15LH7FpSXMTLKkeWOP7mORQtSGRXt60dr5bBWfJWOTuATmuZkvjbK9mzia3AZZMnDAHlSf5VqSzxJOm6QLC+NrP129h+deVfGS/fTdZuLm0mkPnbGkIOApPUH2yBWkVdmDdzndZ1e6sb2aylZmxIZLaRu2T80THuD2rz7xRIsGqi+gJtpGZlMPdT6Ee1bVt4kGuQRQ3A8zUE+XH99fQ+/oar3+iNr0n2uL5pI3AYN95gBzn3HT3rf4dWR6lbwrYWuqXInEgJzteJR2PXH0PNdDpCSzXcmD5bxbhHJjrjjJ9e9V9Es7Ixq1piK6OX8scDcOCvvXbaVpTaroqxQqrXpmDOmB8o5DH6VDY1oavhKHUNGure9toIp41AFxHGeHGDjHqen0rp30mUO99Znc0e2V42bcsano2B0/lXLWssuhX/AJA3OZgESA/LkDqVPPNdVYtLDMk28yIoFvNvJBdGyeQOp6ZFYMrzDxRYzSWk12Q0KzBfnAIIYDsf89auaDqV7/YNssEausjElH6tjHatTVJEmsraxmTbKIWRImUAkjLA59Rwc+9YWkXB0qeCGRdx2lQ6H7rEZo8id0bep3qaZE0FouJzGVLNjBZwV/rn8K888TRAXEMdvKtzd2qGNivJdAeo9QT+laGrzfaLC5nndle1R7gMB1XOAp9CBzzXKaI8/nwNIVECquZ242xjk4Pqc4ql3BbiJc2mn/6V87XM6qkUbkHyhnlsHuc8VVeOaPVYnXa8MkTBgDjIHc1Dr+nm5uojCVI3eYjN/AoPGfXgdferWpN/aCZiRNjHb5sQIYjtx2yatdx6HaeH9ZS00xmaVRawIWNq7buPQY759av6bcTa7q0NzbXT+S21rm2dsjAH3M45wKw/DmkyOkth5wJFnu3uoKtKSTj8BxWnqN3LaXcFsAPKdfNea3UAGTaMLx06AY+tDJ6la5tIQWjW1CTyneN5+6M889qxri2t4tNms2kd0ZlVIogcllxk5A7kgH6VFJBqFxqk4gM7S3Eecqcp16c11M8V9a6TY2x8ybypuZGj+XbwW5UdOB1NP1DYrvNHp9+v2WOIiC1xNnkyEqSB7jJ7f3RVPwzpN1q2hvJBI1tIZA4UEg7t3LEc88jArotX0G6bRG1aDdHLMxiiMicFSMZHpgZH61qxJFp91o2nwFFEdosjNk7mLYyffvS9Qvc1/C6Lb6jbNKySMsjSs2M4wnHt82Gp93cmRdTMdwthAZfLWNEyV7k4bqc4NT6Vp8IhuZJR5US2bRxqPl+Ynaq4/E81Jqr2c2mxyXG6O5jTLMmMLkADJ7nArToQ3qO8MnSTp+m3t7K6xWAlhO9wdxYZHHX1NPeW18QeKzNEC8NooAndPlKEcbfoK44W1vplo8zW8lwlyNkyzNyCcEbfRsY5961NY1Cyi0cIEuLGVl2FYzkkZHOfpxU30G1qWdU8Qafr1yunojTxW8gjtlkOd7A8n8D+dZ3iS6uLzbFNMqxRuxUAYQAd/aqOiXdoGnl0t2juH/1lxIuTHxyB7mqLarI9zNMVO3GwSzdj3AX/ABrOWuppEku/EM1nbpapI0iTybAxbOeOFA9K9C8HaebXQ4ITGZJJZPnCgZI65NcDYWRuG3qisFG0s/DKxxkj8DXo895beGtAEdtK/njje5AIBH3s0R11YpOw7xxcaZptlALhtptc5wvzZ78+lcN8T/iPGfC2mfZnEOY2AZeMgV5X8S/iu8l/IkdwZI1yjE/xZrzHX/HBKpYs7TRnOznOwH0rdRvqZXuTeMr641+QXLSpPOV2hVOcH1rz+PRbu7mIYFCP7xru9HtrKG4gZ5W5PzY/rXVaj4Ps79FfT3AJHz/N71snYSVzz+zdNOtGswm9lzucdcetU5tXuktWmtZmRF7dK665W3gupbOSAOVQ/MOufXP9K4a/0q605nVUYK5I2kZNNWe4EC6jcaiuCCZSw5r3XwnYOnhIzyn5kXIUnGB7e9eb+CtKtonD3Ee4jGQ64r0q01u3jhMZUPADgoOcGk2gtY4Sy1j+y9Vkc71RieCO+a6GHxFHt3CIEM2RkZJP5Vo6tpmlXEAvxGI41PRhjJrmLG7h1S/Zo9sdvEQeOCTS26iV0zV0iGa/1/cYiqOP4R0rqLjRreC2kMip5/8At9RWXP4q/siAz2lmXO3G8LmuX0jxLc65czpdO0cecgHqT6U+m47pM6TUJLXSbNdRBUBMY9a6r4b/ABDTxVIbKbaYyMYIya881nR7m50kxo5aNm5B6Vc8BeH20zY8UuZFPOBjmhD3GfETw4mjeJJnjJMT8gY+7XKRp9qvVwn7sHqen1+tetTxR3eohtTAYY6kZH41geK4LCxkb7EoLLyCo60bEW7j7cRafZRszYUcbc/yrs/Cd1pV8j+c6KzEYLdj6V5DY3kmt3fkzMyoCBjuK9Bg8DQ6Rax3UdztbIOxz1NGu6NDV8VeC1y15aMEQDJ/+tXKxaAUvUkclwTxnjmum8R+IJYdEitt4dkHOD1461w48YCS4QbQVXqPeoY4voeop4T+1pA/QMMEY6cf/WrUc23he2R9pG1f4m6sfSs7wZ42tL62Mc5XCqR6c1zfi/Xnu9RG2N2QkAEn5cCspJbnQnc9E8JeIX1mbgmNc4BbNe5eEYQ0Sys3B64NfOXhSRbCOOZyUaTso6cV7P4G8RtNGkeABkDaazaXU1UtT0bUAfJYH5AifKx53VzMi/O3yuxyCff612siq+lM5OHYZwOwrhr2QpK5yQ3U+h9q82srPU74N2DGTsziNei55oZB8ox8npk8e/1oWXdIpwuAccfSrMcbRRkeZkt1P9K5rXNhjhvK+UHHADBuv1FNR9u4AKxIyQeB+VLCrh9pJK7sEntT1G0qQA2MgE/jVAEUfDdC5IOACM0qNsjBGVO457U5X3klsqeGBzQDxnPB52tRsribsPRMvuJUk9AB1pYQ5PzfIV4JHfnpTgcvhcMeT8vQVMndwSCoI2nGD/8AXqL3JbPie1hIk8sttB5yeufTNasj7YWjwAcAtjtisaG7y2QM9tpH861TK6whWC4PAx1Jruql0WjPv5ZAAVckdC3Gcelaej+H31CMvgMCOvTNUXhDPGvDMW2nPb3FewfDXw7HqCRxEAbOCSOKy9DWUjJ8P/DxbuSMSRghOue4r6T+EPga105LYzRoGbpjqOnGK5SLw+NEnS4dP3IwP/r13vhnxEs3kRxOAyHO8AZB7Ct4QW73OWdTWx7JLp8AhUQpsjiB8wkYHtV6Dwzp8NlAxVVLjLdxz6VhaWZmt5ZC7MSAHHY96p6x44FzdJpsUmTtLnjGMdqqWruxRlpc5P40/DDTdc0VtsKud+dxHevnLwv4NbR7+aAKfKhOCG5H/wBevqI3809jJBcByGkxsPGB2NZDeAUeWe6RcBxwi8Z+vpWUoal35jh44RHZIBnA5xk9c9RTJZFZQR8rE9D/AIVo63CbOdITwOcFv5VjyybSuRk9Cc9K5u5sM2NlQVPqcnAHtSqdoAzuUcjOCKiU8HlwxGMZ6/nTiNyDPG0AFfTrQkLcAxUMSevzZHrmnq5x95Xz05P61DvIT5z1PUDAqQOEVChLDqeMYNC0F6E5YrkjDjPA6gU/LNHjAGMnCnr6ZqOMrjaxyQNwI70iuFXcSMryFXqfw71QnfckUpjy2Iyp2/dJI/Gp40LMCQFA+XOMHFRLuYnjA68j5TU9vHviVtwLdc5zQQSQIp+UAJnnJNRXtwIIlOWA55ParBZUQSHco2/eB4x6Vy3iPVEiSQ42/LwS3Whbivocf4z1gqHDOoU5II55rwHxpq4uJym4tt456Gu68f8AiAxBvJ3tk8KD0rxbVdSaaU7mZi3J5zzXZThZXOOTuyndZlAfB4aruj6k0M6tklM8Z54rL3swx1J4BJqOO6ELhM89QR3rcTPcPCOsefsDBXwO7c4r0/S5lliWRAoOPven/wBavnDwt4lEUijzPKbqGIx3r2bwt4gE1nGS2TjoOlHQ5melW5AfJxlRkqDitOGVdoTcQpXcV9q5SDUCfnJHK9D39q0Yr9mAC8gnC4PasndAtzqLe7TYVV9hOQPb/OK0re580I27AxtO4d65e2uXZjtBDYxwOce9adtc4YfMwXGc44zWTN4s6q3u9rINgwGGCOeasPc7c7D82R0OQPUVzdvfKzMJctxn5TgZqZblgIwjbiTj0H+eKxdzoTRtG5DbyCxHoTxU1nNly6qpwpIPUkjrWMJyfuDccHJXsaeoKtnftPUKvU8etQaJ9jvdO1iNEU+b8+3px1710cOo5QcjL84HGa8x02by3jk+YgfKMj+db8GolJEwd/HyH19fypOOg4yuej2E6u4lbJVQM8hea67SpxuRCc7m5bHavL9J1R34L7QTyR3+n4V32jXCwxbyNoPBVjyR6isZI6Iu+56JpMnmQhi3BHRuOKiv7tWcAnAxjrwK59ddQw5JZeOn0qtJrPUqRtx83PrWDsWjWuHNxcRwKcMGOChzuroLCxYW44AXuCa5XQVae5EmNqsc4Bz9K9Bt1RIsMvTnKjrUwjzO4Tm4rQxZ7IIM4wg+Y4HJrS0RNrhihPpng4qS7QvwF3Z6jH8varuk2RiQZUg9zW9KD5jnqVL09TUhlwm7v6YxVS4bzHIdcjPCgcVYlYKv8yO9ZsjYkbcflB65rvk7aHnQjd3OE+Jfh2PULV5DHv2KeWHXNfKfinw5PFdSOUMMUOdoxyc19u6kv2iDy8b1YZwRxivI/HPgpNQMmI+D3x0pxdjZ+8rM+P5WksnklklBYLggdcd+K56DVpG1VIIE/cyOZG+XGTyMk9xXqvjbwDLbmVvLwXJUHpXkms2Fzplx+5XDheQAcKK3jNM5pU3E6rXZYtZSB49u6BD5hjXk8DcfTpXjXxJ1rUfMs7TS0ktmiym9QdwDnJ+bsSK7Dw94mMN0YWTZbMDvIUk/QUeKNJi8VWlzJbFYZJSNnlrzCoGPxY8/TNb81zFKx6D8F/FsFn4HsoDNss7eRUkl3c3EucEKfTP8jXpetS2uqAtMVMMQDtJnhmPb3x2r4nufFV/Yanp2kwB7fTLNzIsfTeQNpWvYtC+JiXGizW9xIB5U0UJAbJD8Z3fnx9K2U76Gbi46ncXdm0181w7fuG3fux0CgcVymv20lpJbxNGJDJJ823+9jjH0HeusOui8sXnCqnmExxL6j1+lYmu30UyQyriQBVbnvnjAqW1Y0T7nHWsYS6uHG5UduMgEA8jFV2Yf2gyoNqzIVJcZOPb8q1ru3Czm2AwqgOQD90HNZ8yhLt5F27UB2k9xjAH61j0sO5kQctbzBmZVdlP8xn8qqwyi6uigVWLSAK3Hyk9DWnaLGyYxsiUnLdM8H/61ZbgqokXkFs9MYIGRQWpND4DHvnjmG1mYxnH3cg9frU01mBAZLdgiqRkNkZXv1ouFWRbNMZ3/ALyR+hU/WrcupwjSZPPxwm59q8detLcTkULYQT7cqFQrvGw+p6+xrTk1i10nS57GbC2siOwJPGMZz9a5DWvGFjpq3SFlUCEqo6HIrxjX/iJJqG1JJmVYl2CNjgOwXn8quKIepr+PviBOPCyzR5j8q6aGTaPm+78pz/IVwieKzq1zaS3qyS21xCscyk8se5/AjdWB4h1JtS0l7eKWQ7mjllUjrIqkE/jkUmhpJC0ayfO0UIcL2B54Nb8qSM9Uy7NDJomsXibSXMgaOVR1Xsf1Fdh4TsJby1uNUfAzKpZiME9jge4rF8NWF14ht0hkXzJFDyox+/Jnjb/UfSu1toJngtNMs5EMqSO7LgDdjtj8Kzk7lLUytA8Pwm+mUIS7ZeIj+DJ+XHvXe+Eoprd7yIgreR8ExgZQ8/z70eFLGHVbxZ7f5JYBuyRyCOCMfXFb2n3a6Zql3bSxHGx5xMU5kyOw74/Osm2x3RmCBtbWxkhjAuzLtbd909Mkelbcty9reptTMtu2GUjAJx19ulR6X/xL3uZZHWO38sNFnoGwARn260+9SO4jupHk8u6WEDf0Lde3uCam9wuZmta6mo62ok3RWcUfkrJ1I3AYJ/HNSxXD2Tp5qBpYsooOCAGBKHP4ZrCstpN5558xFwjR9fmyMFRW9IYD51rcusjALKwU8opBGAfXFOwWOKu9emmknhGQzu5eUrjzB0Ix6Gs2MslleKgcu0fzxR87VyOtbmo2duFiliiDxDEW3GWBySKsHR7e1lVVmjgn2b5I27E8DNUhrQ5P+1r7TUSdMu0SCOONlBGCec561u+Gr+z1WURTWpjnLF4pbbgqcdKz9S0VrDTIllYqbgCONevGeWx+NU9Nk+wzrBZh7gxjlycEY4Lf0qlqFjudYvf7P0O5nth9nikzBHKD8zSZ5YfrXMS60NPnZWut8Mo82aQHOJDkDHpxXQXIu4riG1uIVnhePeF24Rd307965HUrGMXAWFVEBXeGckgHsOPTI/OlclItReMbiyVUBa6ltoi/ms2N5P8A9au28H+K7gGztZFilW5ZcFyUKg89O9ec2egsLgR7GDzEFn64H9avxs9jq1uVkZFt9qZweTnBOPTtVeQ7XPofxHcbdKsEtp1+1Ku3yy2VXOctj8wPrXLXE01n5s8qLFfSWqCOZI/lHOCvscZrEk8YpqOsRbFKWpRIMOw2rx1Hc+9OXUL7VVjuVZJo4pdrRgcFcHqT64pX1IS7nY67fxLc2T3LKLExJBvLklgDgEL3Oc1malYSy61PaPcvBAsbLHHEMjax4yPUCr6pFqOpZu8LBpsW8O5+RWbnbjvjjpWNFf317rb+ZJ5cwc4nY/I6n+WB0obdgjoOXVmnljjSJntbJCUkIBMZ6Ac9SRj8qminbWIrSKUQlpSUkCDPylun1zUd3bjUH+zQbrS0lZl2r964OeGx61pwWdpoGm2xRHW5AwjMOAx/+vSuynYqwWdj4bcyWwQmRmAYjKR8dMHqawr+0ju7QCM8iTzJNo4BPpVrxHDdyTBLp47mOBg5ji4Dsa5/UvFMDXEdvbwMhRgGdeCMDmmldh5mxYeKLfR9MUXCKQWKsx7D/GuE+KPjoPLdNFK4jMYMQY8bT7VS8WeJ7O4vLXS4l3yqhkY98n1ryHx1qV/q2oN5jBY0xGAOOlbRijNu5sXOo2V1YRTXC+aRw2P61QSwstTv4XSFY4sjLe1RWGnSp4dlllmG04AUGoLq9huNOWCIyGVBg7OK0JXmW9emsbi9T7LM4WI4yO9dLF4vh0rQWWI7rhh13cCvMbDTbm/mCRRsMHJY8YFX7/RLuGRCru0R6kdqbinpcL2OnsfEtvGTc3jqGGWDAZJPpVc67/a0cktvEzS54Jx+FMGiRPoZkdWl2EE5GKxxqF7Gxgs7YwJkYwMGmkguzY0ybUyxQIDLIeEIrqPC9pfxXzRXcRVFO75lI/D3rmfCmuXena2stxCbl1OAvavSptdv9SvYn8nyS+FqQQzXpmv7Rbdbcqg43HisLSYLa1hkUlS27kY610eua1DFOLHYHZMhmz3ryrU9VltNZZlcxwKfXvVhc9Pj1lLyI2SW5KKuMgVjSeHIkgzbkG5kbO1TyKg8HeIoGVsrmWZgNxNeq6Np2kaXcRuYxcMQGZlOdtLzbAztI8PFdJjgmkYyMmBnqDXOWiXWg64UMmFzk7uhr13xFaWEthHfWUyLJGOUHXNeVteyah4jX7UgjQjAY9KLC3IPEniItqEcSRmRickbePyrf0jwqPESRyXXyxDllzt60uoaRb2s4niRJkUgnnnFTaFq1zqV08UeIe4U9CKT31K6F5vhjolpZz3KXIEkak/KcGvP5J7u8vWtku2aDO0K55PNdJ4wvja2csLXJRtoGxTjmsLwzHG7rcQtvcEAA+tPdbE2MzW9Ov4btIpnJUj5V557VVgsreK4LSLgEgsCORXoGv2l1I0M1ygeNRtbPYHtV638I2Os2AlQKJMfIePyqWtdDRWRh+GLWyiYssnJPLA8kZ9K7nUotIj0/wA3zlDA4w69q841TwxNpF8Xj3EdDg459quHTZLyyPmSSNyCyg9Kzkn2Nos664v7Q6Qxgl+cAYUH88V0Pww1eYXaht7xk8A9Qa4gWJs7LacKhTJB/nUnhrxktjqQhU73UgEjjj16Vi0aK1z63stY86zCvuaQLnGOOPSsq4iMu+QIyknKqx4P41D4CvZNZ0pVaQbTwOeSK27zS3sY5mJJV/br+FcNaL0Z3UpGJ5Rt/mfnIJbPOM1MqExZOFQYIVeaazLGAobeSex7U1X2ZGSCnGe1ch1MtIQqIxAOOVGOv1prP86DOR15OM/T86jQZU4KsrDIYnp7VJC4CMFGdo6tyF/H/PSjXqK/YXduXDgIoPHOcmpNwZT1zkA5HUVE3GCDgE8cd6tRjJIZgpXgLjOaynPWxjKRJGgUvsx3bco6ZqSRRwdwKkZGDjb9frSJCgEeQBnjK8U+QbV29QCQXGOe/wClKKuSrnw2ikTg52Ak53d61oH/AHAYjdlSFPaqs0O6QHa2w8K3HX1Hep7RGQ7GGF7gHt/SvTnqjaCSkRNOVuMdCccjvXt/wankF5E0h2YAyAud3ua8h0+0Wa7Ucu64wCAPwr3TwFpv9mItwwbDjKKF6+1ZxXMx1/dPbdfigv8AR47dApLrncDXnvh6G50jXSkz7IozncR15rctbi6a6tYtzYYbiGAwParXicW0dokzLukz8wGOtddupxN82jPQNA8Z+ZG8YZWJyWUYB9j1rmjeG28TtJImIxwD1HPOK4fR9Yit5FJJ+ZgMnpUmseL4nuURJQuw7mbdjPoBT5bpPzEpvVM7Tx94sS2urZLWdVX77kd67Dwt4pi1HT40d8lkByeMnvmvmTxN4ga81B5cgnbtCnoK7PwR4hlt7SFN5+Zeo6k/TFZy1bZcZvmudt4uRDKjqQULN09K5KZgdzDqOQOnHrXRatMJVBYbdnZeMmubuJSQS4+UnADHBH19a4Xudy2GzTBkzICEHpgnjpSea8jMucnkrkYFRCQYKl8c9qjbYzLkhTyW+tQK9i15vzBVI+Yj5eoHqalJCj5mHJ5J4+mKoHAVXZsD/pn0P4VJG/lxkL+RxVi5y4C25yAEVRyvfJ7U1X8kEEnjoCO/NQIUUFWkCk5ID/d6evrUoYbvvhuMBuetBFy5FKwjX5uf9kE5qeFgVCFSUzn5RVGImMZyRtbPbge9XoZiib85A5J6g0DIdVmEFoyFti54YHGa8p8aa+ixSgnOBge/412HifVdqFVy20bhtJ614P4713cXRDjcDnjPH+NaRV2Y1JdDhvF2tPczSYkV1DHkCuFuLlmYBRjnIAGMVrX8zTyMFGQB91qzltHkAIPIPQH+ddy0RzJXIRI0KAHaoK/ex09az7m4UuNpPTnitCeJlRhkMvQE9TWe9viFiNgPox6U+pbjYk0/UpIXXJO0dxzXqvhXxRv8pZWK/wB0A4zXizyBJMcsoGTgYAPpWzoviMW8yKrBewI7VdrnPNH1Vo2prcon73cCPu9c10djOZX2lTnvzgY9q8K8KeMQW2eZuVQFLdcE+3SvU9D1/wA5BggAZXOT6fpWUkZrc7u1uZDEoA29MsOuK2ILqMcknIJxjp+VcfZaj5JjLOXXvjtW3p17FKVAPzEHluv4mud6M2R0EOCQ5b5e5XpWgiqzKuM5PuCtZNnMiR5JOR2H8xW1ZPFsO4tjGfmOevp61mzZFqG1zHtIIRD8yk8EfWrIs8MOQ6DBFNhlSPp8hIPJG7P1qSW8BIBBZiMcfdz7j6UFolUhNowTuOdzDOT7VZtn8qUL5hLZOVB74rJlutpIBJTb/A3UetR2VyZH+U4yeA54HqKnoVdHo3hrMqk7WI3bvm7V3mn5lwBgp1Gcjp2rznwww2IBIM+3GK7231KGCJTs3MykjGMAd6zsbxZpX2oGLID4RR26Y/zxVaOc3Dbi3ylsKF68VkzXiXJIZgEUYG7tV7RpPtVwFUknuQM49K52tTdPQ9K8J22wq4IC5Pyn1rsvtyRx8sF6D6muc0GNo4E2lcY6Z796fqN2Yo3LPtYn06VF+VOwnHneptW135k6r0HTPcCtkOERcEZPt3ritAvzJKeyZ6fy+ldirB1TdjJGcVvQehy142aLE0pZFyD74rPYBirswzjaB/jU88ygqB04B9qozT4OVHIzyBjArokzGEbIZfO0cJCNjHGGNc5eyBYG3JuX+IA56960767G4rgnJ4YHjp3rl9WuwGOBknqFGQazbuza3RHMeI9Ag1iFw4UgcY749a8c8b/C63ntpWgHzjucnNe2XcjTthctnjBOB+NZ2pWDTwMhUAYGTjj6VUX2CST3PifxF4Pl0uSZo02yHPzjjB9q5dLnUNEidELxKwI3bepPQgfnX1v4n+HsN1ctLwy4yVOK8o8a+EohCY4U3MeST29MVvdrY5JQPCrzSrbWXspkjaOWIkGTHXjqc/zrmNF0O6svEy2tzv8AsguvtLqsn3yBhfwGc16c2l/2ZcO8q5jCHapOMmslJHluy0xXcxyGxkgevStozs9TCRtaJrcjwu7Srm0idNv91vQeuMgVYh1iJLufcwSPaqx5OeAOcfjXIv5OmWqQo53vvZmkydzE9azdTuLu1ljKkyIjKAqLjLE9MVpdSZkkz0GXU1uLmc5LuUMQYfTv+tMuZov7MgzndnLADJwBxmsTRh9ovRGW/eM5LJjnCnG78f6VPcSyvJ5JBVWY/fPRfXNS2PqV7vVUW3+yxqSNmWY8BRjn9KyrnXE8nt5IQkAcHPpimXG2Lz2PzO3y4wASAetYOoFYHQzjMhVpcFfuoOAD+v5UasdkdDN4ljMMWQseVHyM3G3vXHeKviQlpfLbW8gFmULPzncv8IrmfEer3Ei/IPvk7AgwNo9f8K4HUYmkWITMyh0LsD3HJGMe9aRVxl3x74lu9WQyW52CbL4HLRjvXIahbz3cEL9WdApdj0BPJrZkYwSwwurRrLHuZuoC9h+IxVm8h8y8jBjCAlY4o0OflHU+9bJ20Rna+pRjgtkvLa0jk/1+1Glb7oIHWrUemuZrmJFJkYgMoGSqjjB9z1raufCy2kltdwsrLDIAm7o3fk9qsaVbTRyT3EimaeaSRyRzk4/Sk5dirF7wuDYRPhiohVTEQecg8j8s/nXQ3lpHbRQ61bAbbmZmJjOdjAnA+metY/hzSCdLKofMkYhvMVs5bnH68fhWysCr4cFjKCLlHLqo4w2RuP5YGKyerDY3/DOpQq1vKHWJrsFC+3+Mg/pkVFd6hc2usEODIZ2EKx/3Gzgup7ZGKxtDsCb61gyd6ylgq8AL1O6tDxRf+drjS2h3TAZVDj5VA/rUXFa7sdnrXlLLZxCRSkA3MmNyk7TycdMGuW1H7Slm5ZgLosqtv449RU9rdfZkhjL/ADyRkABsgHnmqWv3jPbrbtKtzcgANIDwo+vfvSGkUYLqPTl2qySXZLKrfwgDpuPeq6LJLqS3MsoO1BuVOhx6/Sq1tZrNOyRkMpkVnLHO1h25q/NaRWNrdMX/ANIkwTGwGdobnB7dadymrCC9T7fEqLIftPMYTGd3r7VpajbQROssuwwqhDuc7gcYP48muc0q7tILhlDG4uUy5YHO0cYAPpz2rbijfW2RlwkBwNi9HOfWqAq63exzWcH2lCYUOyzVV+dfc+3ArP0W3in1BI0XyXjYtI4H3xxn9eav3Jt49SvZL2crIjCPyzjj3yahis57JUubVvtKybRxzx1x/wDXp3JOktbS50rTPLl/fXM4LbWbllHIrm5blJ78xRxJHI6DqPlHqfw7V2N/OYrG3lYs8kvywxkcoGHQfiPwrlNN0ee/1iVFdAbXdumK4AyeXx0GB096QIgnv5tL3xhpI+gjYMC2445x6dai1Z4iI7gTRtMkaxsN2MkHkkDvXT6jptqlouyPz5o8Hc3J3noc+1c3f6Pb2dzFbtG1yjyA73AG49Tj2z3p6gi5HYwLBp95FsMkrFRGDzweo/DNdLPPHpzQGKGRbdF85ozySR7fXFcvFrEenTWW4K4tIyGbGVVSTwv866OwjfWAdRuZHNt5I5Hy5YHHI/Kmwtdmxou+5tNSN0kn+lqrrG38AJ6fjXQ2ehP9mMupJiRDuxkAEjp9QBiuUkimjt44I5gGkwdzOSfcVrtLd3oignm3NDIASx6LjgCi9yWXdJvE+03eovF5k1vGyQ8/KDnGR+FcN4j8cXMGwWZBlDE7pOE65zz6YzWx4l8T2ei2P9nCdIruWTqPuk+h9B1rwzx54nOJLCa5kV48xLz8p/D0xVRi3oS3ZXL3ib4sXa3MCRXQmumkXf5R4H0qSHxHPFpN7c3AVPPJSN24GT1Nea6DpMNrerLczeY45VR3zXV+MdSt5LGxsLVWJIDSIP71dFknZEXfUoafqcUN0Lp2ZXPyFiOGFYmu3cGr6j5aSFYx3A4zU13CkZjt2RmJ6qG6VV1+KLRYofsyBXfrTS1Ea8emC5hgtPtAFuOoHBNS3d1a6IHitbT7RMw64ztrkf7UuZUCyy+Vj+IAg4rb0e9jMb26ZYtktMetNpoTaIItRkTbHHtSZsHp6nmtq+1VLHS0BhMs2OT0OfwqncadamzQ27tJMG5PYVdjnsdOgzeuJJCPunijToF9Cx4M1MXd5HDfKVt2+8Ce1dn4il0pY5EtrVIYwnEjnGff61yPh+702WY3THoflXHGKzPHmui/lRUdgigYUcZNVvsPoTWfN/IbcpJJxwBwas6n4u1DQY/LliLTZ4PGKTwhEIbSS9ijLNGpJyuSDU15qEGrEJdW2LmR8BgOB707k7EvhbxLBcvHJfR5MnVurVo6x4NstWW5vIiwtVBbP9a1l0zRfDGhwyMFlvpl+VRxj6d6swiaaxisTtxcDATPIHvSKRxHh3w6upyGGxYxuGwu6vUNKvJ/D3ha4t3g824wV8x+cjvXBvqA8F6o1vE8nncD2zXW+ErvUdcSfzGj8uQEEP0P/wBegClpfiW4uXjt952FwdoPI9jXZ+LPBdzfw2d7EyxKVyxArippbTwrqqgjexPzBOQ3PT2rY8SfFmSewjtYoxHD2Uc44qV2Y9ybQrq7u7+WB13RQqdxbjdjvisqwu9T0vX5ZnhK2gb7w5yK1dEja5hjkik8lpcbnz19ia0PFl4mjaVBDGWkllbDDbVahbqYnjDR31+xnngOQvquDXD6XY6loiLOGJizkc16VLqbaT4QbaqiSQ5I7+2PpWfoyDWLFVbAjHJQ49amwJJlqXxoLjRliurYgFcZPUcdaq+GNQk3lIXJjBypXtTdfXT7pEt0bPTGeef8KowXlr4ZPmAlgB9d3rQ7jXmJ438SzR3iRliuMEswx+Irn9N8ZvJchPMLJ1K+pH4V0V7JpviS3DcFwMIxHBzV3QfBel20bzTlDwSAcHmptfQpLrcdc+JYhYyBFMspj4Z+hzWR4Z0h7q8NyQcH0FZN9dxjUWW3YGPd8qAfKRXpHw40ptSiMbIQd3Bx0+tQzaOup6/8EPETQfuJfkjVvl3HrXtuvXMWo2ahBlyNw7cntXifh/ww2glXdCS75GADkV6fZfvLBHc7SHGNo4/OuKq24tHXS1ZlC2MbKHbYM9KskLFJ2JPAGc8UTFml3FeBnkUCNR5ikAKvO445rzdD0L3Qo+Qurt8pH3gP1xQNq53KSCMEqMAilDMhjOcR46d8Uoy0+1HGCM5YVnOdjNtIWNNxJBBVeNvoPWrtrGN+5iMDJJI59qiiiG5SdoYnk9iO9TuuGVyRleQMY/nXMtTMUMqLvLMijn5h3qKKRWZiy/Lk4I706YiQbfmwexzQufLGM9yW6HHf612wjZFpWPkK4QBs/KPL5bA6DHr3rNkuRkg7lU8h+lW9VlacOyEKrd/euO1GeVwoZSEUkkA+h613pXWpUm07o6/R9X36iiuxB4ySK+g9CvBDo0L7/wB4EyO/H1r5p8G6bLresW/lBiq4GO/rX134E8Jma0U3amZRgKvb8feiELNmFad2kXPCF4l67SmQKzZ2buw/yKz/ABKXS8QhmKs2XK9T6Vs+MNLHhiyLwgJsXeu0ZxXnmmeMYdciUyf65GOfMOSevNbWvZdTmbsrMTxdcNpMJuSxVX5ZemK88u/EcymGVd7ru+8eBVz4karNewSqobGduPwrG0SxWfRkW4YvIoyF3Zz2xWis72MZanS6drIuJySgLHBLE8n1rtvC2pMtxEyksOp+bG38K8Wt9Qk0+9ljXgE7Mk9B7V6T4YvXaKIqnDAZIP65rGbtqawvdHq0uoySwAmQ7c9BWbdXPnNgcrnPPXHpVbzGYMc7weRyMAZ71CzeZkZYkc8jpXnN3PTWxaeURqV+WIH+JhjFNLhkIyOcdPlz71AZAFJIDe2c1Gd6AE8leMFs/nRYTfQto42bF+U9sj+dSiRA5KjoeGPXp3NVBJl1YlR2K9KfA5IzngZIxxxTILaSIsoBJZ+PvchvajKseFGwnKt396rq+/cwDk9h0/OpYsqoQDagPfpn3qAL1nhgRuMm7nbjrRqOpxWsO1cKO6uaasuISdhQkfMfT6VyfijUiGfC7lGAe+ateQ27I5zxp4hEUTYbv94nmvBtf1E3dwRkOpJ5xnvXWePdfMs4QvtHoOtcZBD5u1yeWzjjvmuuK5Vc5X7zMsWTTlX+Uc9D1q4dOKKFUYGexrp7PRARvYKWOabd2ywLt6L/ALVZyqN6HXGlZXOLu7EJG4I5IycjmufvbXeQ2QCB/FwR9PWu11LY27b8wORkd/pXMX6L5ZK8jHORyK2hcmSTOS1AsrkM+OO/U+1Yj3TQsdjbCOc10GpWu0AlwQehx0+tc7doQxB4x1967aZwzW50nhzxPLDKmeRn7uete3eEPEZlCfOc4wMHrXzPaXJhlyOefu+tepeBtfPyKxCMAMEdRVTgcaep9I6bqDSxDc5XnJZTmun069CkqCAu3nnn615v4f1VJYgu/jjO3pXXWtwUb7u7+6COSPWuCSa1N4+Z3thdrhPm3HAwW7Vsx3W5ivzKNvUfMDmuJsL5GAAO1D156VuWl4oyFdSFGPmBBNZ2NE7HUw3LKMJzk5UL8oxU8d3uAJbDsehHpXOW1/v6MqqOAB0NW1mBKEZBUngNk1mapmjISWO9lOOu7ipLTaqox+7g42jv61RSTlCzAnH+qPX8TVm2dC+CQF6gEkj/APXQ0ijtdEuPmUlsBcnLDr71urq5IySAzdQOw9q4rTJtz7VPzDksorZTKoVzjnlSd2KhrqaRfQ2Ir52lUDcSeFJrvvBMIdTvxnG08cn8a8wsQA8Yz/FgLmvUfCXyQAFeh4wefesJR00OiMj1W1zGqEn5QPukZxWTqt0DIeRx7dajbUFit2HmkDAGR19f51iLfJd3BV2ZiDnB9KxmjSLOo0SXd5ZyeT0x9yupS/AVt2RhtuMVw9teJHJFheSCpUDg1t2sgnkUod2Rk5OAR7Crho7EVNVqbcl+rgMGyw+UHOMn1/Kqty7NJvMgddxIUnrS7xtTaMg9Rnv9MVTmmUZGCrADtwTXS0+5zKRTvJwFJDEjJz2AH0rEunGSxWQr2Dc/lV6/lZoZCMZ4yNuevpWZcRyFGILpx0I5yKlGm5mTy+SmM4YnnjHcdaetw8qTHht3PB4H4Uy4sWmZgQCMZ+bqTV6O2Nkq7kAwuRjoD/WtKaZNRpHMaxZSyRtLjnj7pxx64rzPxHpO5Wk5kIzu2+p6cV7BrEpMBYjjbjgHGTXA6kpMcqiM7SvzDaDzXZGCPPlNnhGvaA3nO0ikMrd+e9clc6CtvO+07ZAu0MRjg817LrFus8ku+H16enoKw73QTLDuWMBMkgMOapU76mPNc8N1nRnnljCI3Ck7weozVDyDEsk1w2WDKAD1znr+ea9Y1nQA4TP/ACzAUAdG9q43VtOjiZ/My+CcALRyWFzXMbSA0D3NzJ/rgMHPBPPGKivr5pjvbGG+QEHAz6USkRxTvzu3cJjgDFUSJHVWZWJxndkYA9venZiv1JJcTpAA4DFwTg/wg81k+K4PtyyvCGQOAAygZxztz+FSRzOiNNL8iqoUKe3NVXvVZJmY8/dUjoOv58Uuo0cbqGihntooz5WIuWBJI/A+/euSm0OS41po8/KvyIw7DGMfma7a61NY35+Z2KxhMdF7Y+tUr3Ura0R0/wCWitlyo5B9KafYrQ5Wbw8ZL4JOM+UdrMo444x+FQatYCfUCsJwqMsrN02D/Irq7exj1KATGQR+a+0KTkHHX/8AXUd5ptrBOs27ejEg89fb/wDXVXGVNTc31u0MIbyMCYMo+6SOSfeo44kRW8pwvmoF/ulTjnNaEt7bCBk8sqSM7e2PSmxywuHB4ik54XlelTe4G9o9nFDY20IzHGU27gMZODzn61EB5Wt28jSMQzgtnsCPm47VlvrP2doW3hUjbDbOR9MVnXmrzQKZVf8AeYzweme1LrcDb13VxY6r5McmGibj0Hvmsm01X94krHBJy0p43eo+mKxr9Z7u7hvHBleePON2FGKmWQT6U9uynzDKDudeigcj8aaA6641AzXUK2kTNB5Y57H3J9Khlu4NqIRmd2KPInA69K52PVPLulgZ9q8LgEjjtSm8NvMhESlicrjkLz096SQHYAQRnzop2RiCd+OM5xz6muf1LV1vnkkTc43/ACnqxHfNV7y4llu1mQkRsCfL5AHPemOj2kSoXBlY5EcAyOtPYCrd24+Q8W0s52lE6k5//VWzp2uusgsrVFIRSqOJMsHI5z+RrGu/tFwPtjYNwM/7O0dsUuleZaXcapEBuO4/Lyc9cn61a2AsRlbq5Au5HmYDa+Dk+2a6Pw/eI4h3h08yXY8eOEQdf0FVbTyVkM4cICx+XGMsOxNbcyWEelq1sJARKCZYzk5J5B9qkl7HUyzwjTUuLorKIyZI4lHI7D6dKqj7KsbtC0ii9KvcFMevIz2x3rktU1m3uLlkaZjG67FC8dB1+lRweJWuNPXT7VikBB8xpsFcZGc9809ybM6XVjYNcSq88kk0uV+T7gHYenFcjquokXUE9ujzSxDYibvlXnAOPfFQ6ldC2t3eImMxncXAJBBqppl1DcmK5kElxAM7EzjI98e9O2hS0LltpN7re9pYDEjPtb0Ht9K7KxvCl1DpGQbSCAGUr0Lk88H8KyNN1YRTvK8PkW8anbExJJ9zWZP490TSNaWSeZ44jlnYAk9c4wKLXE2ejXixNd2w8oGWAeYFVf8ACqd9qdxHPPcziG1dw3kKZPvHFeb618dtOttOZdJs57q5lcnfMNigepPX8K8p1vxtr2vajbfaL5TF/AsQwi+1aRpt6mbkaC63NHr0s99cmVFnMjDdzjPYVieNtSg1jXJ2twzw5Hls3BJxWTfzT6lq8xgBlJOBs6VRu4ZrGbZKcOeevSupRsZsvNdSW0se85Zei54q7P4iuI9skcO5iPvEVhxqj8tLj612XhXw+19cWoMu2Nv73T8KbsgV2Yscl7K01033yOu3p6VIml3N86zXVxuORwRmvQdTjtpku9Ot7ZS8WQZYx75rPeyttH0/zrxgVbrg/pUJ9huNjHl0eGcI0cTOACCSOahtr620y4MLxBsjnjkVOmq3GtZSxjWGKP17j1pmneHproXNxcDMkanaCarbcXoOhne7usWiBVOMg8ZrO8UWd19qjg8syEDJCcmqularPp95IFQ+czYJ9K7LRoftdxHcy3G6UHG1utLYkyvC0qSMlpNC8ZbgA1H4vTTrXWIokJYR4312HihbNLuykhaOO4JCYwATS6h4F0o6hE13OHeRN554FO+tyzqvhrqmgW2hTmSLO5cHNcNrTRnWJr20/wBQpOwAYB9qoeLLq3sZo9K0l/lx8zJ0rS0i7s7fRzCULzryTnIpXAd4e0a91e8N5qsmyNBmMMfyqt4s8ff2XrUMdp+8eLGWJrUt/FFrLaYlDRhW52rS/wDCLaH4h23OB5p7n5SfrVIWmwmn+H7vxpby6tKwLL8x28cVq6bY3NvbSJYXSo+4/ebOP/r1YstUTwXFJYu6vAYzjd1Ga84m1u8n1pvJmKWrPkbj0zSGdZeWLMoN1KZJd3AZutT23heTUrqBFUBRySKiOhSgwTmb7Rk9GPT2FOfUL7TbzgGPcdgAznH+NTsNLuaPiYXOhiJLR5CoI4U8e/Sraa7PqEEUcsJcjgCQdKhv/GGn2ccSzxCVurMehroLUx65o/2q1hVBjB+QUh2IbeIarF5VyFH8IdhjFcvetcaLey20cpGOA3bHtWzcO9tPbqxxluec5qrqemtfaytyuDGoyTnIxVNaaC62OMvdRlm1EQ75AWPf+Ed8V3lr4Iudd0UuWeRmTMbZzkAc1W1vw7azLHPAVjmQb89OK2PDniKXRrcxSZRQvyHdS8mM4+1gfSpI4HY7kHBY1o3N0bw+SsnzICSR61zniJtQ1G/urmNMgn7xPT6VnmW/0542kLsmRuA4pPzGjdh0q4trwzNGdm7O4Hj8+1ewfC3V4NPuPMJLqnVCMD/IrmPBkkPiWxWB22vwBkZ6Vr6BobWmqzWxYICcKc/rj+tZPpY3TPfbDxRaaqWCyLIAOAOhHf8AGu4t4VfS90ajavzYz0zXzXHqC+H9XEcchwDnAOQe5P6V7n4F8UC+01YnYcjbjGPzrlqXkrM6KTsyZtxl2Z2jdn60Rlhl9xznOAc1JdqFlYb/ACxnjPTNMlcxbwGVWIBGD14ryZaHoXsh54VkBB4B4PXjp+dP4BYghVJyOOlQxHy2yMZOWAHJqeMjaGJ+RzwpH6VwTfMzG6ZeRWKKrRgdCQx4AqN7gSSBj8uMjJb8qRpMHlvlP97sKgdQc+X0GTlup9q6qUNLstImjcRyYAyMc8f5zSuTIu5cDgjpyo9RTUJZtyE4AB5/lUm8OpbB2E8sOx9D7V1FnxxLvngJbhAOD3Nc/PZSajq9vbQxgljkAcZHvW1IDHF5ZzgHBJPX6V3Hwg8DvrGtpcOPlVtoY8gCu6yWxjKVlY734P8Awt+w2yzvFucHLMVwK9N1bxFF4WMSB1RAeQp7109wbbwpo6fdDFcheK+ZPiv44W4vjbbwq7yRgDc2TWtraLc5ZOyPV/EPjaLxPp8+9yQq4wG/Kvnm91qbTPEMcMTmP58Nt4zz0qDTvGd1bwujuRD0+f0z1/SuW8Ra/CdXjdcglixfr+NaamLba1PQvE+qhNPJkYFm7jtWLovirfC2UyFyAy/59a59td/tbTmi3qwJ28ckjvWl4Ktre1aaOZQ5PIDHA9qNU9B32saMFq17qDCQkZ+YLk4NexeC9GEGmoZCTIDwwxXlOm3UdtrYiVg+0YXPTrmvaNCukFmflDHB5PJz3yK46z0OqiveNNgE3LtKKVHHY+/1qNpdsnIBzgZzwajmJO1yVZR0U9RQWJBk7AckYH/6q89XO4erBtzB1AzgKeaQbflUMQcjOP5ZqHJaPIc5JwSwztH+RSPNjYSgZc7cEZwa2uSyykq7N7k/e796axUKu0dBng9/SoFw42hmHzElT3pSxjYjJzjHzA5ApEF2MiQlXD/dBBA4/GrMSCRsMcDsR0qgGJdT0DYBJJxxV6NXWPcqjZgAknAoANRvVt4mUysWHJwa8u8X68yB0c4LEj73G30HFdL4i1JYUdc7FB+6/wDKvFPFutNPI2wqQ5ONvT/61awjdmM5W0OevGF1cux5C4OT35NXNMtF3AMQMcnsDWZFMzONpwT8u2trTx5aA53EDJ3Ctp6LQqkle7NwEQxfKQOAaydUlWQFjGyY9eafPqIyAxwcH73H4VmvOZQWPXnAzk1zxg29TslLSyMu8Xz0OMugOOODWFf22CzcYAy2a6eMszsG+8T1JHFZ2pRoA6kZI56cV1RVjnlY4u+BZCykDr3FcxeWhDY7k9e35V21/D+7YAqccjavfvXO3kBdzlvmzwSOldEZWMJROSnXaThiBnpWloWqtbThSdvuTUd3b7ixxnms5laKTPIxXarSVjzqkHF3PefCnifAj2uQTzuB/pXqWlak03knO5QMYXoD7V8x+FtaMMiKWGeud3SvcPCOpCeOIeYS5BbBzgmuKpAcWerabe8H+Lgru6Cugs5wVXfuYDkEHiuPsJGWIbgBwMAdOa27SXy1KM2QecA8jiuRo2TOps7gKi+adjDpx0rQ+0BG3v8AKoGc5rl4tVUMUVmGwZznofapk1AzDJfAxycY4+nes9OhSdzqI5fNYYVWwMg5zWvY43ou8L/eJPH4jtXH21+QI4lcEMeGZsnFdFYXYhLfNjdgkL0pK19S7s7Kw2oA33kyQSD0+lXLi+TGxeW4wR1+hrk7fVQqiTgjpkngHpTptQAty3KsDglRn8aGWmdVY3wmmQOOGPUH/wCvXp/hq9CrnzAH24JXpivDtHu3Zh8xwDkgjv616n4buttso4YkZBzzWLNoO56DcXbvbkRFmAxj61StJMuzs3LHHqD9apC+MyFW+UkAnHH4VPbuCUEUgXIPOM/57VPKr3N+Y6XTtQDznLOdpGASMHjvXTadNmQ5fa3pjge1cFp0m2RvmOc9AOtdjpDKUyzFiPmPt9KIW3JmzoWuR5PJyMEBv61WuJSwVg5Kkc7uagnufLGc7mDY5H8qqT3AJHRuxbpWrOdIjllDheMFTxx8uM9RTbhg4EeeWJye2aYZmUAB2JyOQegolVmfeCrZySQcf5NZehstEQQWJeQbEVpO5NaEVhidRIwIOQB2ptlKHiLSEq/UVJczLs3mQnjBX3r0KME0jgrz97UxtajeCEq43A8blHGM9K4nUEYhv3e0KDyepH0rt9S1GIwDcPn7ZOSfrXA65ePLckkYXO3Jzya7lCxwuTORnsYpXZh98H5cjOKzrvT5lVgqgbm4dzzXR32yJFZZFicjOCOtc/JfywyOrkOmP4vX6U0rGblfc5DW9KfYXYAnnIHGDXEatbMoKgiTI+6MZzXpeta0k8brsZmPJKYwMdq4HV7geYHQrGcZB64+tJxtqhXOBezjaeRmfYc/dXOKSa1ecExgKhBGSvHFbL6ZJORM5QBiTx0f3qtcxyQAqCAFXjn86jlKucpPaIjMsijnqWHH1rlvENvHaR7EKlj8xHt+HrXTa1MlpMX+dwSCeciuS1Sc3l2xEbHkY5wAtZ2LRx80whmkmkQl4+VjB4DE8AfSsva00O6WXDbixJ78YH9fzrYuY4xK+WC/MSAx5FYc0bxOihhtzwV4J+ua0SG3bYnlvZI4VMOSsecbRkDiql3qJay2EYYkfP8AdHrVa/vRApRsKWOduetQfbpbpQqxlkT+POADU8rtcXMMF5LPnzJSyngsOvXvV2LVHZUWNyV24b6VnXciwxBCw3HkmqNtbzlQfPwMZG0Zz9aOVFKR00moIYW+cKM5yAM9Ky4Imnul5ZUYcnuKayGO3cf6yVwMKD/Osx7+WMbD+6J4PFJQK5ka4D6gkcAkZFt8/OOMirH22KzhDeY3ByB1zXOx6nIhEKyhFxk4PQVFNq6SoVQ42HAL9TV8gc6OjsJYtQuSCzdN4lHY+nvmtX7PCsDEsB5p4dz8wNc3oVzC7upIVVG1SvY10UHlTT+UXXaBn943Q+tQ9x3ND7Jlp3gZnjaMYJ7Y6mqeixtFfrEZNzIrHAPB4z+dNudbS2zsIeNQQQhyPrXNv44ji1OGJUDTllBIPQf1pqLewm0jp9NhR3LNE5yuWDtkqM56VatVVr0DBd3+Vfm+7/SuAufGz/bLpAypGGIDA9QDWHP48nVy8DMhLHBzVqlJickj16a+ttPkYBvMuHcjaTxGPXAptj4pgttP1aKSd5WnQFSn8JVq8OfxFfSzu6zOjOMM27Oc9auf25cR6UbeJsZyu/8AiOetaezaIczf13xpuMkcCYmJ+9u6DsPrWno3ifUI0wQrMyB1j2ggN0z9e9eZsvl5Ay0p/ICtPQ7v7FJ50ssjOMgBj8vPBq3TSiSnqehyeMX1XTbmzgUyXKyoxkPCquKpR+N00+8hsIztAI8+QL95vY1j6O76bHLJCpfzSSxI4GOlY9+6xy+ZNHtlZ9xz6VKirju7XO9h8RvH/aLzcl/ljU9xnrjNcSltdTam9xJIGR+oJ7fSn2d/eajdOw2mFQASw+6PWo3ieOOV1lLKwOGxgj2Gaq1noTfTUr6gzTfe2qoyFAPUU+10yS78Pu25iyN8ifjzWf8AafLtWErEyhvlre8LanLPYXFszrGo5DY5q9kGjNrwX4euBbLOsWQEJb1rnNV0r7TfvI7l2cnA9MV1tn4t/wCEe8PtGjASuSCCck1U8PQRam0zTP8AM+cADoTUptagczF4ftDIjPOqjPIFbl1q0EcUSwuVij6MvG41X1XwhImtrbpPvj27iuentW3p/hxbRBFOV8qQ/IhwSap69QNXSdSttG0S6vZSr3My5UY5ya4++0y+1+284uzjlljz+VbXirTWsr61t4T/AKIQC23P5V0un6rptpYYtQs1xFj5R60lpqD8zz7wtolza3DNeh7eFOQrcA126lZ5YYIQscf8Xzdao+KNYm1K6ha8SO1gRQVUd/rVfTzaTw3s01x5ce35GVsdutGr3Jv2J9e0mziv0CSxRg4yUIz+daOlQ6Xb38IaRdg+Znc1xGh3+nR3chCy3zqDgsTis3VdaeW6cQqYlHUY6+1Uguet3Xg7T9YvI7y0nEwRtwLnNYvjPVbawuQrzJvVdh8s8iuE0PXdVv7treK4eOPbjYD2roL3w/aBbSF5d9zJ1J56jvSs0F7k7eItLVrfy7UkEfNKy5312yt4ai8IvcQzqt254jYcn0FcW/htryKK1RehI+UYyAO1UbDwVc2t3JNJMXijJ2IT1NF0VZodaIusa1Hp7oII2YfN6816P4u+GNx4O0iLVbO586MDmIVyfh7w8+o6olw7LE+7JOeBivXNWniv/DrQSXe6ODHy5yCfpUB0PDUhvPFc5Nw7xxjgZ61oWfhO1WWN53Cxp1LD+RroJdW06yVIh8uSS5YfyrkfFF5JeT79PcyRDtngUAvI786tZaXZq6urRoPuE81yerahJr2sLLE4SHqBnHFcneWF5FpoluJWR3Odu7A/WtHTZi1tBFbEvOx7jOKBt33NHUri3vLyO2JG9MAY/wD1V1N34qm0uytrC32qAo3kAVwuoaDc2motcqWynO4jGT3re0nw3dapYyX7OGVF6vmnsNXZoRXL63fCMybHB9OM10djpwtR9nJ37+jbuhrkrB47Vglsf3gOGK9SO9asN00bJJFK3mnlQDwPejYSNHWLb7BcrFE249s9/U1zuu6t9mtgYyrOc5Vm+brTfEup3M0DyO7tIRg46isLR9Mn1e6XzTtRfUk/jTt2Fq9Da0XXhDhrgAqeoYZrbvJLfW1HlBVjHOVXg1S1fwgs0aRxuueMZyDVO/tdQ0ix+y26MFPG9VycVO2homybwzrMul6gyxgsFPOOK66XxDcWn+loNnHG7n9a8/0izCBcuS55bJxk13UtqLmzSNxuXGemRmoexorDvD/iJ9c1FpHOGzt5NfQ3w0sHt41kkDMhztJPTn0r508J2S2epggDaexHevprwXqmbSIKNx27SSOFrmqHRA6W9ABBYBjkngZzVGVQZFSMFQfmDdePStC+wkpPysODhTVAuY0YE+axzluPXjjtXi1L6pnTUlYt20a7MlSp/vA5JH1q0GJAHC84Ulc/nUUDKwQbcHsOMZqyqJtBO8FflCjFZwp31ZjB3ZA0jxKqgZOeSB71KwEbhtxKE/xVAxY/ICCpJ2j+n19qlRSTkktx93HSulK2h3IsRu+G2NncOmM/gacrbiAAAOg9MVCqblEgygAIwD+tSovlqi4DZxyxx+lPUZ89eFPAkevakVZf3aEjb2Ir3bw1o0PgIwN5aIpG7btH5VuaV4EXwsn2hoQ2B82F/WvP/i14zWWwkVGClQQMHnNd0L28zKpoZvxh+Ji3jLFA+Mja3PbPavmzxzez+c10DuCncCfSq2ua/d/2liVywOeVHSoNY1Fbq0AclQTtwfQ10xj1e55k5XMa98ViTTkRjj0CjtXLDVnuL5huLFyFBI6Uawi27gx4YA7j9KzLN0a8Mic8g8/XpW9kZ3ueh6bAbGBGXczYLHnrTLDXrj7aWhIX1APSqq679m050UKkhTABPAqt4aj81pJFB3E9MVk7FLojqdE1SY6xEZWYsCC3oa+kPBl751ssoO4qo59a+awDHdxbQAM7WIHWvoL4cyBtPVWO4AYYDrjFebVZ61KNkdrO44B+4R26moUdNhwFJHHIyCfXFMkdkITer46KOcegzTS5YgkFWJ+YDqa5Fozcc7BIwM5Ydzn8qnhs573O0jCcBicE1LpthLdSAICwPGAece9d3ouhq1nuaMAMQST1AHHNaLUTTexzdhoEksmWCqMckDgfSupsPAMd1aq23fgEk5JPNaUscNiVKLuC9j1HvW7ompxybQ6/u1+Zm7/hVqK6k2tucBf+AJrSTADIp55PSsHVrKWzR1HIIJ4OWNe3azf2Usah9mzOcjBz+Nec+LRBdL5dq5DOMMRxx9e1PktsJ6Hzx421V4VWPcVYE43LuLY6V5pNYSTSKzsV3AnaT6+1et+NfDTrdtt+Ykk4Xg49veuWh0ryiEmDRr2J68dq0UlFGCg5S1OLtNHfhhn5Rggr3q0LeREXCHAG0j0rsJdNWWRdoO3OTzx9ahk08RhgAARnORwaz9r3OtUuxyNwhUklf97nvVJoyzHOF4OSe1dZJpPmfMTkk/dx196rvowD7F/eHOGwtNVFYv2bRzTwSYYkZAIGcAVl33mJucKyjGOTXeyaAphDELjG35upPbNc1rGmeUGUIdwGTirVRbEOkee6luR1w3uD/Ose7O5G75PNdFrcBgaT+EYBO4ZA965i4BBJH3T0rqT0OeSaMi5j8ts9h7/oayrhB1PIz2rZnkUqQWb1x71kXRGcn8TiuqmzlqLQjsbw28y4OOfSvY/BPiA7UGQoOBk14mimSUAA5J7CvSvCdpJAqfMwk29WHAFVVskcME2z3/R9WM0IVXO0c4bgcfzrZi1MsqgqASOXU9R6157pNwyW6sctnGMdQPpXR6dfERsS+c8bfQVwOzZ02OtgvDvX5+SpPPpmrkeoMyou0g5yWHp2Nc5ay7nGQTleuePar1tPuOwY3MeMHJJ+lc7TRV7HVadKUZWOOm3n09veuispHI37TgEg57elcjpknzbTwF6sTxn/ABro7O4AdApJI+9kbS3FFtATN6BgW3ZUDPKY4qZnwTl8KCdwFUorlfLzn5u+TRPfRpk5zIxA4GOPfNS1YtM2tGmjiukIbIJxwcivRdGuzAoLHDgHDZwCP/r15TpLtc3KsSGUthdh4NehaZJ5UZRiTJjC5PygVO5tCVtTsI9RDSDG4yDhsHgLWzplwFx5b7iPXuP6Vx1oXnk/2uOSa6TTkSEKfvL90knAx6YqWbJnV6dIkagtt3MQeT0NdrpzK9ug3BmPJGK86sZ1Lo5VDg8+nsfpXX6ZqSbW3MpIG75R3qYaMctToZpd2/cFwODk9CaxpJmDMh6r0B5AFTy3amJkB4bqvr7/AFqudqBVGN/sa0exjFNvQIXaZwpycd81o2UL+avm7QjE9arwxb2UjjPHTr61sW8PlFmLbRznd1AFKnG7KqSSRJ9lhMeCdqggjNZeoXEUfm7ZFVT8rEjg/wCNYHi/x9DosEiGZYX6b2PBrwfxF8bDBcPEboSfeAA5INerGSgjy3FyPUvEmpDljISi4JweRiueuNettQhIy2QeDnFfNvjL9oyaxklRZCCMgDpxXl2r/tAak8UixXzrI/OxOQBVe1XTUz9m2fX+qa3b2iKjShl6dfm+tcfqXieyg3GRsMDg7W618lS/F7XlTzpLt54052lucVys3xo1W7vykZO1iG56Cq509iXTaPrK+8SxXRk2zKuTyD0P/wBestrwvAwR927oScAV8q3virxJdIJIbkw9eM8EeuK5qf4s6xYTsl3eyy+X/CrEU1LmE4NH1dfa0YJVH2hSyA5Rcc1z+veNYreHZIyE4zlTjmvmyT4xSRXDSCFzvHDlzkU8+L59dto/K2xgHLM3zOx96bTsKyTseqeIPiUmGhjtWCHncDmuB1LxveurSMDAADtGMZrFvbi/EKkNNt/idxha4vUr+KGRzcXDXEueEXO0Cmo32HsbGt+Pr5xvjjETL1PXNYP/AAnF9NKrySFsdh3qqJ4ry4wSojI7nGKda6LbTTbTdLluir1NaKKS1QpWepbTxPcSSbkh3ORjJ5xVefxdqcrBRIsa9CFXFR6hDFZReXBc7T91l7k1lRiRjtDgEnvxVpJks6mw1uzNwWud7nj5s8VsHxBbW0bGBFkJ5AL4wK4K4gaFQDOrf7KnNMiljjDbiWPYCo5E9UNeZ1V14tdphIWwQMZTgD2rFl1eW9ny8rbScnBrNdt/C/dPalKKI8+Yob+6BVKCRJZlvXgfKsXx0JqGK/n37jKWz2JqAID1YmjAUjtV2QGta61cWds6+ZtD9160r+Jbj7I9uhY7x80jH5segqmYoTAC8u49lXjFEalgxSIHjgnnFRZbtF36Elpq15aYEEzqDywJ4NFzqVxeTGU7EcD78SBTVJlO/HJrQht4tp8yOdmxxtHBqtEQUSdoIZic9hUkds8+BwFA6CpH0qaOUmQbON3PYU9rc28QkzlTwStF0BHHJNCpVI8qOuRmrEF+ywurRLjqpPrS22oRWtvIN8jyP6DAFRaeWuNQTdjDH+PoKTXdFXJtOt/trSXEr+TBF99ulTNaTX4822ZWiz8qdDW5qsVnFax2qsojLb5COAaxJ7rzJIxZxlhED8kQNC1Fcuw3txbRBZ51Py7fJU5JrO1K5WSZTIzCYD2IFaNmL7XGSK2sVgYH95Njk1ua74TtrLSCcCSfvJjnd6VO24jlLRtkLMJiFJ6Y6+1WLuWfUgqcKFGFHtWjbae1ppqPdMixjn0PtUi/Z0QTriU5+8Txik9wKVvpltc2LRlQ1wejA5INXLHS7fRrItOpllY4wnY0mlaVBf3e1XdHY73dQdoHtXe6Zo08cyJHbrNaD5t8gwSRQ3oUjg73Qo9Qnijj3xzOMgP93FdDoPh258NBbiaRXt1zuYdPwrb8ai2htTKqhLwrhFUe9cgv9p68ghd5IoYxggDAFK4W10LWtz2cbrcRuJLidhwG5ArVn1O3udMs2Ft/pEZxuUc49a1ovhnpp0QSmQtdy8K2ckU7wVoAtDdQzYuPJyefQUhWMLxzNf2GjWVwIQEkBw57/hXP6Dfh9MciMrMzHlR1Net+NDpeu6TplnFMsdzb5+Vvfsa89vrF9DMYtolmnkbHHb8KpWBnIy6bqOsa0tu5kmYnoeQtdRrXhCa0s4LNJwrSgblzk1p+GdQ/sG61C7e1N1eYwoC5AJo+2TiCS+e2mmvnyFGMhfwqrh0IPBvhO30q2v3uWQyJGerVmWFraz3ssLxIM/KGxTLy48pPLld4p5TuZCcGuu8G+HYo7CXUNUuTbwKNwjYZ3ULUNzz2bTxpV3P9lk/fRnO7PA9qt6ZefaWto1Ytck9WPTmtqB7HU9ZlS3gZIHbAkI59Kj1DwvpmjmWT7VteM5+UdDmhiPbdS8HRDw7o97aOqThAZNh5z3riLrTja3INxu2knkAZJPSjwX4mvJ9OSzgnMsQYffbBJ9BW54h8LarbA3d5MhaVflCnhRSfkV6nD6pbXh3S2rMCvRUHao7bXn0jT0kYvJPITu38jPpXdeGr/StAtWFz5dwSDy/rXnWuaja/2hNcgmSJ5OABnH0qfMexuXemxa/oElwcW7feb3x6VzXhK+sbS9dGTzEY46c/lWpe67G2msio0aEYVBwWJq58O/BS6lK93dDZHCN7BuCBRZt2Hd3uS+KLe31a1R5IDFDngMuKyEv9M0uWDy4w7qOdoxWv4w8Sw3c4sdPgMyA4BQAge9Yul2kV5qKwSJmUjBNOwr3N2bVbXVbeOILmVjnDHGBWz4t1uPQvC0WnWoCNMBucDnFYkfhxLC9Nw+FVCPlY4q14/EOq6ZbtaodwXbgN1PepAZ4eh0q105HkIkmfqSeeaheMT3TLbjdCDnkYA+lc3DbTtbRwqrRhcZJNdb4e0KVkLFxyOcHrTRa1Ir7QEu7MF5synhueKggs4PC9pLcSSEMR8o9quXWn3kD7Yi7IvPPIqkNQtJ0kj1JkyvRWPekFrbHQ+DJD4huDcvFujDA5zTvF+77Q9vCNj578cVR8KeIbSwQrCpQkZzngVa8R3b6iDJCXlUgffHOaCjlE0Sa3l35zkbvoa7rS4rUaWrSOFkVR8xY4Jrh7jVrizHlPGQ4+6/rU0Md/q9qyQs+0nLZP61FkNPsdU8oV0eLBfP314Dc9q92+GciT28SNmJmALAnuK+dtLln0ueKGZhInQg9R/hXufw81yGBlUAbsYwDWUzeLsj1TVt1pxnA46is6C8B+fj06U/VNQN1bK+/eQuOOea5mK9KFuhKn1/pXzteXJOxpLY7GKZThi3LcjPSrsdzwimTd3ORyfpXLW1xIXjQsMcZOfX0rciceYMptZSFUDmrhO46aaZdkKxlcLznd8vTBp+egVjhP4sdab8m0xuS7KeSo/KhRlwGYAAgEAZzW53InaPa67wpQ9WFTsRtU/c4xzz0qqDgqXKryflz1FTwOpAKtjB4GOaso9L8d6vDBpMkaYBC7Dt9elfHPjW1luNRId8jcXUN6E9K+hL/VLnWYSxOUkyGDd89xXjXi7S3W7uJHBVgxI25wea7l0Zwzk5HimtaNaJdM0jEOvPI6jNcT46nW2ti0OQAMhh19q9E8U6dO4xF8p56jtXifjOK+gLJcBmiOASPQV1R10OOWhgQ6nLfhvN6hetJCJLN8OAGJzz6UmmTBXHdCDyavS2JluGlVcjHQ8/lW7djGNwYzTOFkYndgj0r07wRojzWpffvbG1SB+mK880+xaO4QnLY5wRX0N8J9G+1wxhgqk8AHrj8K5Z+RvT0ldnASQGDVog2484BPp6V7p8Nyos12tkFO4yAfT3qpr/wie/uo57QN8/UV6l8K/hZcpAC8ZOB8pPY968uT6M9qLvaw/S9BuNRYbQGTOcYAz+ldHY+A3wrOp+h5Ir03w74MNpaybguxMZYVZ+0QWzMnoTxjkis1E00WrODh8Gx6dGJSNxPPBwQa2Y9tvbMMEhFyEPrWh4mvklsY2WPaykce3rXLG9N5K542DnGcGtEhNi+et08jyvhuQFGPXpVkX8dpbLsYIhIJBOSOcYrAu75bSd1YkA8/LwfWuK8U+LXMwjgfai53EdjWlras53Kz1On8X+KngLw2pV5MhdoPQetcWPE90zNC7mTfwSG5WuYn1IrKzNOcnnrz/wDXrPTUhDIxeXeu7HzDBJp8vUzc7o7bykvwJJJlYoflzya5/WNB8suSAuWLbfWrela1bzTbS6p3OQOf/re9b16qXNmxCKQeckZJ+lZVVZGlJqUrHm1vA8R8tgSuTgA4NaK6ashIxgEc8dBVS/Ux6gSQRj+EjGRXQ6TatKVQvlTzx/KvPbdrnr01fQz49IWXbvXBB4HTIqWLQkU7eVAyTgHj8a6gaYfJD9N3OCOlOkXar7cBVAyc9c1HOztVLuctNpCD5cYGMsvt+NcX4j0tIS3UE9WHf3r0q6mWFWyw4GcdST25rj9fibIkZMsy44/rRCbiynSTVjxbW7HdJIw+ZvToDXEalAYsqoz/AFr0/wASwBWIYsuP9mvPtYAVmA79MV6tGd0eRWp2OTumDbiARt4PHNY93824+3etm+dl/ixnOaxpg0ki9cnvXq0trnj1C74Y0tr7UI8qSMjB6Zr3Tw14OkMSEKWQ9z0Fcd8M/DH2ieInOWPUjJ/+tX1N4L8HoLJWKHCr8oIrkr1bvQVKnoedSaD9hhVnGzjBIGPpVGOQx5TIzuyDnt716b4s0YwRNEFC84+hry++i+zykOVQkkkL61jCXNoxTjZ2NiK8CGP59qkchec1qabcNvUMA/8AewP5Vx0U5URhmDZO4ccj61qWt6PMGQruMLgcDFU0ZtWO8s70hEKjZ3wa1BqKooUAMwAwzHO7tXGW+obVwpyR8ow3AHr9avQzmYh2banAODwv/wBes3cLnVHUWk2DeQP4SDxmp7W4+0OrEFd4BIBzjBrAtZFc7cb1Hcc8+lb+nlSqsFK9MuOxz0xU2uUmd14ehBkU+WORkZ7V2tkq7kIwo4G2uK0S8CqQcL1HHX6/Wuis9QA8o7jhT1zmnayLTOttWVpE3MEAOBxn1rVjviY1ye/zYNc3ZymdUOcHd0U/WpNQmeOMHIBXG4jr+FQ1dG6lZHXWGqxmQRiQEAZbcOg7Cuq0253xpkgbRkN2YeleT2OpuCRtHOMq3p2/Gu20O9luEXJJZuSg7e9SlZjUzv7aXzmPzbQgPTp+NasMA2DHPHIX19axNG3hV2lVPoOen+Nb1rN5IBZSGUkA7hxx703qEdC1YxZc/KD0O3+tZ3jjxFbaZpU6tIEOCRt+9zWXr3igafE+1tspHBPT86+Z/i78TL83Pl+aVBGMr0P41cJqmtdyZQctWY3xb8SX968gMwaLoCG4FeA6jq2ZmWe4LNn+FuPrW3rWs3viCMxq+w9WGSAfWuGvNN8+YWaxfOTgyZ71pF8zvY533M7xPYWusuEiucSHgkt8v/1q5u58H3Om5a2Y3HY57f411p+Hl5pUi3c0TvAcHzA3A+tSXt+ttYzRNDLKhHD9SDXQrozbPOrrRfEEFwitDG1u/wDFn+lPn0027lTLby3DgALjG2tSWOSa3JtbzbcNyUc/41zXinw9qWnRmedNjMpZZASQPaulHO2F5BrdvESkg2g43bgFxXLN4HudRd7je06knc69M1Lp/i4xxpa6mPtkOekRIaupu/G+gWWnpHYxzoSOY3PH41VnFmbaaMqz8M+H7CEHUWkLLyxTJGfSotQtIrjDaPutk6eYwwTV23+KM625t7Owt5HbgKIsk/WpNT1ieawjGsmKzdukNsnz4qteouZHInVtZkkMJleYRNglhwaztanWVNxgDSqfnYjAH0rabV47NQE4jdhnccsfrWhqt3bS2eIFQl1y528J71a3Juji9Mg0yU7JlkaRuhUcCpNTgt9NmTyMiXG4MhyRVeBrgXhSwDSxFsFyvGa65dMs0t5DeqBM3QBSeQPWqempJw5e3yZJmcyMSdoHArQstKGqW7OjlyvRQvzVd/4R/wDtE7LYY5zkmkuXGk2rWys8TA43p95x3pX7DuYkmnwW02LmcJj+FPmP/wBapYNGTUJN0Tny888dBU39hy38wwSoK5G4YJp17YHTLfb5rJJ6Lxmqv5iIHhgtS0cWJ8dC4wDVVLB5jklIl9WNMtPmnUIS0hOOTW7faMbC1iaSbzTgMyIM9e1GqBGa1nbwhUEgmc9dgPFRNZxkfeYc9ccGui02eysyWn6hflUdaoyRabNcO9xcPEDggJzmlfUDLGmb45JVBWJByWqOxI+0Kj7gpPGyr0UcN1ObeG5YQNzufpTFsreCUqs7tNnClV4qr9GBfv8AS2tDFcM0USt0Vjyfwp1k17q7LbWUQiXPzPniptK8NCbM93cGVV6L1JP410FvpyWGlPeyNHBCnCpn5s+tQ9B3OZ1zTrq3mSGTHUDevOaux6ahsTC0piXG4kjrWtZw/wBoWQvru4RbcH5UXhj7/SuU1+7drySATL5OeFHPFJa6Bcnh0WzaJpPOAB6AsM0+DSorOUuyedxlAG/pTfC+ix3Ev2i5kxAvYDr+NdlDq/hnT1k8hGubwphFJyAx9/QVT00EcHPbX2q3JRUYoATnGAOKh0OW7tblltsq56kdcCumm8ZRWq3EEiLIx4Hljhfx71o6J4k0E2M0bxj7Q69VXkn2ou0tg0GxWuramqJbxkooywhHX/ePas7WLTWI4SpuRbiI58l25PvVrS9Z1+1nbTrBTBBcnaXdTnHrmjXLpYJDbyXi3V0fkZIlyR9TUpWGzBsPD19rp82S9DoWx8zHrWlq3hseGLKNb+7SIy/PHHH8276+laWkeDdXjhjlW5jjjzuCHqe+cUuveFpbuXzZXkvVHGcY2+1VfuIyLXxtJbWhS2PlyfdASPrXdeGdUFp4cbVNduZTEPuxKOWPpiuY8MaVc6VqIK6etzA5x5W3JHvmvQ9bj0vVBbx3aGzghAxEozz+FS7Ac7pt/qXju8/0ayNpYhsRySrng960Na0A2N4lkLzzeN8piGBn0qj4m8WPodlHb6QzEL1AXqPeqXgzW9b8T33kukbkMpwRt/WlvsO/c6vSL+WzhMMCuz7toL8gDFc7c+ID4e1G5Tz5LiaThkHQE/St/WNHk07VEj1G72krvf7O3AH1rQsTpeqC2tdNs1kkjbc88y4JHuaWo9GcvD4dKPDNeyGHzk81i5wQP84pZtKS6hV4Lh85KqyjOcVoeJIZNf194L26igVAFRIuhH1rrJdDm0LSrdbURSgjKFe5+tXox2PNNP10+FUlklDz7JPm3jPp1qaf4zW1qm21tVLuSXJXjmnfETQ9YNssdyscZuX+VEHriufHh+PTrVbOGBJpsZlmcA49hTv3IC88QaLqLvelJZLkcliOM9hS2fjG+vE+aANbscLGcnj0otbK2tITiJXTuduKs2N1PYyfaba2w+chZOgHrRoB2mg+KtLSzNu2jrFKBkuwxivMPFkl/qt/OY1At2fACdOtd7FZQeIljlvLjyF3fP5a4CiuivdW8KeH/DCQWlv9pdn+aVxy5HpSHo9zzOyd/CEFkxkea6kIYRL29673Wb3xR4k0WCeBXjWUbASOPwrnoNdtbzWRdXNqsMKjEZYA4Fd5L8etL0K1soktUuHj6lQBn8DSY9Op55r3gjWbI2kU88hlflkxgitLSPD8NppUn29kjwefM6g12snxY07xPm5a2Q3Uhwn91P8A69c34l8JT6xCtxbnehkyyq/epHvsV9H8M2et+Ibe4+1BrSPnZnqRV3VINS1LUZLKxfyLaZtm0Hbkd6zbXwxqmj3eyyjLSOOOOlQPN4ltdSMU8aqzfKMdqB2drM6O28HL4UdXniTEgPzN2xWfq9p/Zl159nt2t96TH9as6tZ6/d6Wj3k5kA5Kqc7fT/8AVWLZQ3N+RE7sEBw+R8uPWm+w2tLlbV9VlVFaQ/OTxz/WtbQ/D97qVul68m2FVJwDzn6Vka+Y51az02Mz7ODIBmtbwXZzWds0d7fHB6RgULfUl9yTUfE1jDJDCkKLJn5mA4IqTXNfEFkhsgFYgcLWNrFjA2pEKTtQcEAdax7C/lu9VNuF3KvAG3OaV7mi7M7/AEDULi+sPJCOZz1c84rj/E+lJHK4lYGQklWBwa6WGe8sCfJQrHkBj61Th8q+1rdcKrrnOeT+FK42rnE+HZVsZ281iCOAx6Gu+tvEkdjbhyfNDHpJ6e1WNZ8NWWpTstmmPl3HaK4HWdPvNOEiorlIxhepFO9yXdHo8OmR+IcSRoriTJK4PFdDo/hl9OiaI48wnOOnHvXlHgz4jtp/7t4ct3OOp9K9NtfGT6sySSqFB5GTgbal6GiIL2G2jv5PPA3FgMHqD6V0ngy9W2udsed+7bz6d65KbSbjVJzdrnYpJwB1rU8O2zxXMcvluqA8luayltqWtD283gl03znUruAGV45+lZUUytPkhvl6x45Na2nQLc6UpIIYAYHYccVmLagTMxBL9cA9/evlcVf2l2dXQ3tLXKrj5we5HQeldDZnZhB0Y/ePNYOmQDJfeoB+bjoOK6W1PlDhtoK85Hb1qqNzSCLG7f8AMEO0McZ6U9sMjBTn1ycGo0ZXAI2jaMnBxn8u9NbHTfkHnceMH0rvOlllMo6hV+XAAZh0qQH92QvJP8ZXFQCRSnJyo5yDjBH1p8cu11wwC4xu6A47/SgZ6RffDW6i09VETqMnKjiuF8S+AL5LOYyxAdTgLivsTybKW0fjDB8kKO1cj4l0XTNRsZouSxBwWPDH1rp5m9bmfs4vQ/O/xX4QuYbghMIwHK4PI7Yrynx34Nlnh+aPkZwBivtTxV4Ie11KUNEJIecnHfFeceJfA8dyHb7Ou5hjBGa6YzstDhlBpnxI3geaGVihLBhjG3+lPsdEngulDq2OxYZr6HvvBH2O9YLEsZXt1B+n51Ru/AsZk86ONflH8PQds1v7TmObk5WeXS+HZYwHCDdgEsFxXqPw0v5LPaDkKpAAAHX2rX0rwwLi18ptjKwwCR3rS0Lwn9mlygXeDjA4xUbjfc9u8FT22qxwrIyDoCOv517/AOC9Hto4XZQpUDIzxivlrw1v064i58oHjHXNe/8AgjXnMSRKcLt5JauWpF7noYerbRnqU+mKLD93GrEnnHevOvFnhmWW/Bifah4yoGCK9DS985UG4HCjG1qdeaPHqRDkYbsvQfhXN5Hf8SseJ6vYSeU0ZyHGFUkHkVzqaI8JZmICHKnvXruu6MtpG/UquQPm5Oa5a40DdEOTnaSDnOK0Urmco2PI/EdwIQAI8rtGF5BP41x99pJuLZmKGPHzkBfevSvFekPGfll2AA5zz2rzHxNrb2cMkKKSVX75rSKvqzlqaHnXifUbXSJ5FkDB24xknHpWEmppdR+ZwzMOhXp+dZPibUbjU9QdY428vdySOKpCO4eEFjtX72Ofmx/hW6jfcwudFZaw63SBGOB94s1epaPqpazZDOdzKAO/5V4jpNnJNdA/MzK33vT869Z8HwNIiPId2wYOTmueqlY1pJ81ybVLaWaVNq7nbjntW/oGntDENwDsgzgKM/nWgNPErBgqMAemetaNhCiRjpxnJ9T6V4tV2PpsPC4z5RbkFPmHVSMceuK5jVL/AMkMc7VwV2k4B9Dmui1aQrCuM+WQd2O30rzzXrwx+YApU8dTz9aygrnZN8oybVSSVc8E9BjFZGpXyyR5GGOMkZxt/wAawdT1OQzMAxAPTAxmsZtd2qybivH3WGO/rXT7MwVXUi8VNuhO1jz1PrXmmsEvKVC4Oegrrde1T7T5gKscZI5wfwNcXf3CNKc8bD0LEmu2gmkcGIkmYV3bCRdhHzjgE1U0nTGvr5VCswBxwK17m5jn/dYyOuR14rqfBnh0yToVbg+3PWvS5+WJ4s1dnqXwo8Kj91I0TYJ+8RwMV9O+HNFS2sVIznGAG6YxXmfw50AQQRbf4sZ4yOvpXsVqwjt0QMDjIIX0rz5SuzaEbI4bxXpzSrIeoyclQP8AJrxLxVp7x3D7clSc5IzivpDWLL7QowFHGDxweeBmvMvFnh0PJKygtgdQMDPrSi7GdSN9TxF5Fi2As+G/iAAq9azvlUHGDhSAasavpMlrKRt2lh0XnPpUWm2e2bgMMHOSfTtXUndHLsb1iWRN3OPXOWH6VsLNsO4EbSBtYDP5isu2QrnDg+qrV+KTyA5wU4HynnNDJWiNa3lhQIXO3GSBz/kV0On6huRMhiNwPXg1xImYj5CDj5jntW1p955kgbJHHzA+tZ6pjPQ9NuRtLKc8nIAzx3rZsL5pDGq/dBzuPTHpXEWOoyySqyrjd2B69q6HTbggAE5kz0PQU2kwTPRtFn2yKxJHGcL2/H0rRu7hd+3c3qCDkD6cVg6LKWt9hG0/3X5Hvir9xdBUYqdqrz0xTtoa30saNmY5JNqmQvkfLjgV2OhZgUbty4+XJ6Ef41wVldLsRywUY7rjJz3P8q7TRL9DwoVnIxt29fzqdxo7q11KSCGMkhVOBuxg/jRqmsvbW0o43cndnJAx1rMGrGNQZYgcccYrN17VQ0EjId3QbcZNY1Hyo6qa5jB8S+Kk8iVGmKNjAYDnp714f4lVb2VzJB5wU53o2P0ruvEjrfM6qxZ3/gx938K8+1pL3TxKETdK3yhU5GP6VzxfNqazslY5HVtHhGXRNidSA2OPSuG1mx02CbzYnn68EH/PNddeapqduRDLAJFY9cYYLXH+JY4/tKrITHERkqOo969CntY8ye5pT6tFDppH293i2Y8uU/N+dcbqOqRiHZ9lfym4DIxJJrXi8JQ+JkVYJ/LVQPmZvmrzfxpYa34PnkOl3RuUiJO5+mPp3rvjG+5yeg7V7iG4RZ7eHypU+QgnGf61TvNS1yKzeG5VbqwlXaSMEgeleW+IPGWra0MzSrHtc5MYwc1JZfEG9sbNbZi06/xbjjNdKhYwcrs0dT0PS0Mc9rqypcbf9SUy2au6B4O0/VG83UL2RWY9YyAM1V0y6svEZJj0wWk+OZ2fIJr1HwZ8K7PSPDl1q2qCOV2XfCkkmPM9hQ7og5GTSbPw1JLJp8scmRhTKwzn2qC20afWUe4ur21S4AO0SSjApNY8UeHtDtJgdJW5vJCdoeQkCuCsNW064uzJeQSRrncFjbI+lNJsbsdifD1zFKBKba4JOAi4Kn6GsfU5Le0m+yO0ko+8YIuBn0z3FbumWepeK5BLploNO0+NCvmSv1qbU/hbcXb2T/aVhkuPvPu5qttxamBY6kzSM18sFlaqCfLjUdOwx61Q1Txc88TxWzOkR+VAyAfjkV21t8ILC4JjjuppEgOZnx9/HUCraeHrKCYR2Vv5sIJESKMk8c81N0DTPOvDFnetctE9x9khZcmZ+AK0b6Szt7pUtblbtoxjcwyc+1X/ABToWsT6pGLm0bT7NiNkA5Y1paTpelWMoa4sJXnVcxx55OPWhvqC3OJudXvotSTFuZFRgdrKfmrS1U6beQLc3ts9jKB8kS/Nv9yas3er211eNLtKMM5VhgJz61e0/S01HbdG2nvw4OP3W9R+FNAcfp5giJmWzV2LYUEk7R610tvHcTypHB5Ss4GSGBOP6Vs6p4XuYZYvsUAWWZAdmNu3/gJ6Vyd3pNzpsU5kiktbkqS0zt2z2pbhbqU9UggfV5t6KGGAqQP94+/vUY8L6o4w1piJuQzMCVFZ8GjT3UMk8e+UKeSnX61f0y/OmuJJLifI/hYZU+1XawGvotpZ2N01rfTL5CDMjxRnKn6962F0iy+yTTWglmQ/8tMAkH1xRd/EbS59KFpPoajP/LZDhmb1rMbx1BFF9jtbWS3DH5yxFRZsCC08NXK6mxmnlMGMkg4+gq/F4QNvfie/ux/Z4G6MSsRk/SrFh4wj01beNwPssuSSTuXd7jtXoKx6J46ghiuJ7SHZHhY84B+lPXcNDzK/1qy0m1ENssV48hOBnjGa5WUi8vZXniKAtkiL+GvYb34IwRXP2uOaIRDOyPdu3Ht07Vx8/gf/AIRy8ne7u0Z1yzFemMdB79KE0tAt1OfvbOKxgitRNI08rApGvYH1rUHw71F4fNknihVwFCIcsQe3FY+j2V5qmo+bDbOXJyZG5Cj1r0rw/qDQXCQW8yzTQNuMh6EjsKbutgOZ1/4SXfhfRV1S7bbbSDZGrffd/pWb4X0jSmdrx7xrc2mGl3Jn610HxHvPEvjC+i+0SmG2Q/u0LYUH1/pWdpXhS60LTbxGkjnuZgp2oN6queppbrcNTv7PxVa6/ZmHTxJI0aZysfNcTq+p2ukP5tzo6tMDkrypHPBNMt/GEGhCOLTpTHeKfncJhWq9c/ECPxDthvykMobaZAnzH3ot1C5NovjP7dCnk6XIzLwFXJ4rvtJ0K31BkjnY2Uk/WMksEz9Kp+CI5IoT9hgFwRzldowfesG98W3ematKHnFrOuSxQcAe9S9x3O21Dwra+G7R5rS7vruVsr5UEOFOB69hWVZz6Am2LU5VsbggkxOMsTx1rzvWPjRq7M9rY3rujDa0g4z9Ko6hPqzW+69iV55FDBpOWwehFHLsF7nodroVj4mvG+z6rDZxy4Ueb8o+ua6bS/gt/wAI9dSSW+vWt7G8fzJbtyv414roHhC91mdLa5uHQtjywTgV1Wrapq3w5hkURGY7dm4NlMf409tAdw1O1u9HvrlrXdfKmRvkJwtbng3xDG+57uAEov8AqYiBu/GvP3+IytoVxaXEUpln6FeMfWsCyvZrmMrYs/2tuCpPaizC57V421mz1WVfL0uOyjCAmaNsnP1rlZvFF/aadHLK0n2YMfLjHUgVhRS6vYaMIVk+0uTmQOc7R2Feh/CmHTNVmMuuw7oY8LGOw9KVlcFbqYlt4kPigC5uAY1hX5Q3UcVD4P0WXxHrUnlxyzQAEsQOK7Hxl4NsLXUjLprqLNzuaMelRS+P4dJWPStHt1tJSm6e4xjj60eQ9ji9fvbSLVPsZjWOCJsYTHzn0Pp9abq2u6PFawM1yrzueYYeqj0OK4vVZJdV1Z0sjJcyTOQcjjk+tQa34E1bREjaeHaj87hzj8apK61FqeiXesnXNKW00qKGEDlh0J9ayrzS0kiSW/uRAEACxZwR70nw60iK3tZ597yS7eQDxSX3w81PW2a9utyrISU54wPSjQNSO30vTtWga4muCttBwBn79T3PgA6ksN1HDIlsVL+ZggYFc3YSRR6tb6dGhMMcmGJ6E17brPjtJtAl0uBY4DHFtRVHI+XnJqWhrQ8H+0XCXDNAH2RttAXGPSu90bVNR0eO3luBMtq/zbmJ5NR+FtAkMqXcdmWtY1zLI/8AEa6rVru61y2WZo47ewg/hbA4FG47W1OibbNYwaglywuJEzgnoO1eRTeI7/8A4SK4N/d48tjgZPTNdPceNbf+zCkNuTGny+cTwK8x1C1Ot+JsW7GUSYJYHOKaSYNnp1j4p1XWZjZ25Zom4yPSqHiF7vS2OmQPieccvuyRn6VtIyeC/CoNsoa9dfv4yVrze01DUNT1lGjR5bjruqCtTqH0+/8AD2n+VCPMmlG5iFORxis220TWrIrelnI6nJrr/t95psURuUJnkG3kZIrM1e81CSyeJYyVwQcc4oBpWMp9TW5tnlyWKLy2cZPeneEdVtdMMkzqzvjsO5/nXHW986SvbzKyIW+7XaaVfabaWQ8u2eZzjJ25xTemwr33JPFPjKWaGKK1G3c3JUVLoWtNFDuKsXUEk4/WsPxLNFfGM2abNgydoxn61NomomxtfNnjIUDBOOD+FFil3PRvDOv7rsO6lVfjc3Hana5e2SmaBlVi3HZevpXnY8VO+q7kGIfdcrWlqpe+EEiyAbuN2M/jS2GncjvfC9vY28k1sDI5IIX0qx4cvJAdssZjCA5B6V0Wi6EZLDexEj7OGPaqNvYYOJsKFyCT1JpPYaWp6X4KuYNYtTAGUENj5R1Fdnb6Pa2ErJGvmMx3EjrXl3hFzois6ugBGVXPTHPNdfoOsyajqCSyMzAsA3PFYs0uel2khWwEcbkpj7oHIPv/APWqgFbeN+xXIyQoyD71r28iy6f+7iCkA9eKyY+ZgmdqBcZ7Z7181jI/vDpT0Og0+LcB0I4yR0NbLcoodSV/vDqMVi6bKEZXOQCAAR0ra8wmMYGDnAwM806Ssjop9xQ7KqnaCuc8dvrT0kBQByxByvTqKhViCNnynrgnP1qTfjgthTyOenpXStDdK5JHKCpjZW2ggqx9P/rVLG/YjDegPX0P0FRD5ZGGw8gcZ96FKjgMSx4xjOKtCPtAL5bEuTzkfLwvWuV1WCXzd6HgnGMZNel6n4RMsHnQylD0BA5Fc1a+Ebj7Spd2JI5UrnP1rZxa6DjJM8ybSTqF0wLyAI/IdeM/WmeJfhbBc6e0uAX25PGMn04r1e70ee13NJChxjORggdhXMaob2RmESNjqV6+2KUZOK7jcVLU+Z9b8CFpX/0ViynAcL0rjrjwyDE8Rj2uCQMLj86+s18OvqN06PAySMBnIOM1ha78FbiW4MkCGRJBk5B5I6Gt4yOSdJPY+X4vC8m0qkDAFeo6ZHenafo88NzteLeTwcDNfVujfBySOUrcW+VI7pkmt2H4BREq6W/XO0gYwPetOY5/YnzdZ+FJrlY51Ruc/L0C16Z4L0gwJlk3SA5Ge/HpXs2mfCaOxtni8rkDP3cY9s1EPAwtbjdDEYxnqBkH2pTqI0jSd7mVplkSsQGFcHJHf6V1Mcb2tkzMvydSenH41Pp2ji2uMOuGxjDf0rSvrVZbFwFJ7Yxnj6Vgld3OrmtoeQ+LtVignlwG3DBWMcjH1rz298VMxZmAiRM8luvNegeL9DeaSVick9vT0rw3xhp0lt5mQwCn7o4zTihybWqM/wAZ+J7cxu+87yOcdBxxXifiTXllmdCvLcbd3NS+MPGB095YyGZ85x2A968h1bxbNqE0m2VAC3G0c1tFHHN31OlvlQJul2Dac7R2965HWPEcUD7I3VivXB61xHiPxDqEchjaaQow4J7e1Z+jme6Yb8MW4+Y89e9b7IhXk7HqXh/WftjbsHcSCSTxn0r1rw7cFNgDYHfHJ5ryHw1ZCJEyAQOSB/e9a9H0ORoCq54I5GeR6V5deVz16FG1mem214ZIwnQnlt3bt/OrUd4sUuSclfXua5jT74IOFJG3nHUZ681Pc30QKkMd3Q+/9a8mV2e1B8tjcvLxZoWTeo9AOa851+RSJCSHJPA9RWnc6skMmSx69Qe9c3rV28sfmeYf90Dp9aKdN7o2lVT0Zyeo8sWTls8E9h6VyepzPCZM7SP4iWz+Vb+p6qSzoo2HpuArj9Xm+V2VRkDkjn8a74XucdRpK6MW/wBQP8JyuMcHNc1cXflzNyThuhq7cyGZiCclRn7uPoazbmN9igjLt6V6dOKR5FSd9x+nhrq8jGcc8f1r3n4b+HzK0BKFTkHcorynwboZllRtmWPJHWvqT4c+HhFbpuUjJGPWorS6I5IJt3Z6b4R00WMKnbsbAyfU10kYcAhBweTgcVVhhSCBFAw+cYAxk09ZGz8xCjoSeorz2jsW1idvLKKXVXBOB3/Cue1jSkkV3KqFJIzzkVvKxTawPGcDHSmXUfmZziReQPQDvVolq54p4k0MhndVwehyOPrXFXNolsCqcgDb+Zr2/wAQaSJkfCjoAoX0z615nrelGOZmMRKg/Ng44+mK3jKxxzVjDt8QAfNtK9hyB9fWphOxbcThlO0g8k1WKOg4OQRzyBj8qa0mFYHqTnnvW2hiXhK4KiMgFTxjnNXoHyRjOf4yTgCsWPcCRv5U4Bb1PatOABFCkBnfGXU7uajUNzqtOnGFJIG35cZ611WkuWdVOR3KntXE6bKUJyp5POev1Fddp0qmONVwCCQcDgA0WvqxJnYW9/5IVxkfNxz3rYjummAYnCnk4HBFcjHcPCjBW2sSDjjsOa1NFvRNEm59xyQcdBVLsVdnUWchDEYzkcDr3rora5Yofs77ZU528D8K5mxkBOXKtzxjriugt4wwQxpkbeegz7fShruaR3Oi0rxK1xA0MoBK9B/Wud1nWilwRHKyqSQ67R0/Gs/xHczaehuLbOQCpC/yHtXAX/iG5llkluImiRAD0+9muGUXKR3qShGx2N5GZvmspAWcZwcjB9SDXk/jqTW9DkcpKUkbsxz+X+NdtoXjPTbm1dIyTIwwMdVNcVr2rNJrRuJ7yKVYEz5TjrW8aaVkjlnUucfb+MNS08yT34jeFFODJjk+n0FV7LVLLxLDNNOwY5ydq5IH1qbUbCz8TafcNfujpLJujtU+XP8A9auWl19fhpM1jFpLLHKMEnkfRa6oxtuczfYhsPEBXxBNb2cDw22fLct1+oPpXG/FDXU124m0exbDY2GQn+taniPXNQl0c3ljpcypI+6TzI9pAJrmPEmo6PaW9rGtwiX9wu5xIvKe2a7IJnJM8/ufBdvbTrAkyyyIpd8NkZFcvqOmO+ryLFEUTqB1GPUV6/oWpaZZP5UNhbXUjqQ8mcmuj8O+BfDqWF/rmpSlGRWEdsD8zsegxXSmzDRniOnxxNCtxLcfYY4frh8e1dJq3xJi8QWtpAbmRGs0xEDwpP0FQ+ItJEdulzd2slva5LLCoyMdjXnN06mdjETszkZ4xWllIjVM9T+F/wAPB8TLrUZ543/0aMzNLnCALyc1zWlW66L4ovU+yrcWsTtjePlI7Cuu+EnxNPhfwr4jtnCCW4tzCrZwSD1rgNJ8WGy1BHnTz7fPzRE/yp2Y76Hf2Gv3MWoxwXcLxI7h1ReFUHnHHUVueJ/iMsV1HDa2Si4iQf6SUOQPYVwHjfU7nU5oLzTrhHswoAMIIaP2NZkvibUNNllguVjvGeIBZc9iOtTytiTvsenWsur67HDa6erSxyxl5Ug+8PrWq+katb6dbSpZpp8EOQjM2ZmavI/C+v6pptjLJaak1mWcAoH5cemK9H0z4iabZaa76hqMl5eY5jcfKn+6PWpasNeZ0dzJfx2K2EEbvf3O0hmYSOv1J6fhWRrnhDUfDWhzXAnzPP8ANJc9ovUZPesnw/431q8W8u9GsThVI+0zDcQPRayZtV8XeLb+OC+lT7KjbmSRtq498VO4FbTNOivIIFitnln3/Mp5DDP3q63w7oPiqw1a4fQPMgtshWnYbQMdhng1fg0vV4tHhhttOSOFZN/29H9ew9q5q98Z+I0vZLSW4NksTklHBKsvTI+tV1Fc2/E2qX93qV3q9zNHJdIgtlbd/FjGcdK4HVNV1LXJbIyELGkbLIcDacHnNdXF5XiN0lNzCySkJHA6HGQeTXZ28PhvVLaW0eCK8ni4axRfLYEdSuOuaEGjPL31xbB9PtxJBJK2P9Gt0Hzjtk9qvahp73WqzRrpbeWyqHV4/un1BrK8VaRZR65t0LSb62urQhijKWLc54rqNH8carfWwGrweTbKeWY+XKfQ470PyHoil4e8E2R067s75NkrykxyHqnvzVM/DxZrSW5c7ZBL9nEmOGPvXZWuhyanqa/ZtaFxKybvKfbuX0HvUset3uhx30OpaWZMkEA/zFK73BanA6n8PLiO9n0y2eKG6t1HmW8w+/kdRSaX4PvtEsmnksjGQCDJKcLn0r2LUC9zoE/iCaxLKI0RY4Ruk6dc9eled3/xA0zUbYafDJc7lyGQoOeefrRfQGZq+IL+K5eSyvVtrSOPYu5uC5HYH3rk/wC1L+4neCWBbuV23FmkyD75rsbDSNLltAxs57lzljHIxA9smulGm6LdaLe2MGlw2d0Yti3MJyAx5zntQrAc94N1K3t1f7e6adZopVnQZLnHIBq3q2p+D9Lsraaw85ZcFi7ZGefasuw+Gmo68GsAwlihPE0bcMe+fSt500vw3YzaXqVrHqCj92qIgypxyc02JXSM7UfiV4e1aC1tf7NkcDAaV2wd3+FdJpN3e69oN1pnhvT4rO3c48yRcyTHvyeenpXmk+uDSLh7KDTbV7MONsypub8z0ps3xE1rw9q0stjcSR27fICo4xjkD3oa7DO/j+B+tQaXc6jrclpp0a8RhgCzfjXmkfg9TqkyNcAyrllTH3x7V0Go+JtV8U6Ot7NfyRJGNirM5wPfPeqGiw3d5cW93JMtxBGQkkq/KFBPQ09QI7C+uNPsJ2iubi3khbIxwGAPWvRJvhjJ47+EV94khfOr2gG+JDzKmepH41uTf8IhpV5b6ddNFdyyWyu0gYY3HoK3dA8TeHvDmlalANTgt4LmMhwg3lcegFSK9jwrTPhhd2Xhu21+eBxEsxSRcZI9DimeNtG1i+1OzKu3lGIBJCcDFduvxms7XTtTtLRmkt7ohQ04+Yj1x0Fdh4T8MW/jTw+bvY3mWyFbcnlA3r71QzyHw7qNzomoxWUk6TyKuJHZuUrtk8PtrF7LeW16t7D5O1opGBCN7D8a4XxN4JfRruaFma61CSYrmPjB7/zrqfh3490rwxqjW95bmOVQIyG4GfWjR7DTsb3hzwr4evYLzSdUsBbX/llonfo2PSuG1HwUmja4PsRKCQZSZTwg7j3rvfH407xHdwaxpmptFcxnYQT8rD0ArEuNUaKP7DIgwFDK8nOWPcVOq1He5R8O6Rb31yLK4uTk5/ej5QfrmrF74G1Tw5cJFaXq3EUjZJQ557ZxQl3Hby3aTWod7a3JUpx82PSuV8K+NdTvtQSBmKxZxjPX9KCTrtU1q8062ks0uFMpXMko7GuLtbkaNZXF5eyNc3NwSI4hySK0fFFm8GsbRN5r7QZCOgrDsNVSTxGggiW6WMEbWHGfWhXA6/4dzLqV1FHHpv2WUnLSy/KDj616N41u9PsLBhczW7fLyh+YjjtXkXiPXbyOYXN0TasmFWGLC5plvaTeLWhuJzsij+Z9rdfrS1ZVynFqiN9oGnSSIeuMnB5rZTXtS0y0juLy5eRtuEiHTHpj+tZ/iDQpbTY9kYRBkA7T835Vr6BqNmjBr+HekagZbk59smmSci1nd6jdPqTILQqflH9RXQ2Fqws9zsZJC25ucnp0qp8Q/EsGqKkNkBbxQnAA4J+tX/ASQM0U8t0srZAKtjBofkXdF+XWr2fTjaWpeLAxsUYOa5DxRNqem2wt7i5bzZeSm7OBXoXii+g02SN7XCl24cAdfauC8TWoum8+7lElw3PzHG0VMfMGymNVefwj9hJIcvktjsO1VvCrxwX77ZQh7MetaV9qGl2fhyG2jTdfNnLg9Kn0HwzYSJHdvPkj5hGDzmr3Eu5tPqZ1BJbVJVdsf6w+ldZ8KLDT7Waaa4uIyqgkMwHXPqa5CHw3caq8sse23QnBPTirsXheeCHyYJtpC7skEZ4qEVruVPF/iCO78S3UiyNIiMSiKfeqtj8Q0L+U8fAGNzDrWHpWkNba1O93ibYCc9eKvzaPHqOnmaCLAB6pRZIReb7FfO91OBg8oqjGal0zVls4JY0s0XLfeOc49vWp9E8NnVIFit4y1wRnGP0Na8fhma3BsZ0MVyh/iUfoaV7F8vY4qC4a/wBXMI/dlm5B44rs4bK3h011kAmdR8pHOa43xbpl1oN2spBjOeGUHmtzwl4hhuSIbktuHTP60PVaBHRnKavqwty0YQqQ2QrDkVe8JXc+sXIQsVxwATVnx5odo92rQthnOcDnr61nadK/h3b5J86XP8PSn0ErXPSvNuNEjMcbkk9yainvGv0VIJV8wnngVlaLLd6yrM27cRg4Hb0rT02xuLHVQLgKzt055rMsjhvboTpbSNsAByc44+leo+GrhXsVwFy2FAXqT7/WuXm8IzNG12rg5Gceg9Kv/D+/KX5SVS4U9D+QNZstKx7jotq/9nkPuYHoM9eOlNgt2hZiilEzgqRnmpNL1A3SRlVAVlHytn86nVwbggqZMnuMYJrwsXD3rnTHXYt2aoqj5hhegHcmtWQ7QWzwMd+BxWdbcFQAODzx1/SrjjcQudo6YIrOGkTupxsSl2BUg5Y/KVI7GlL7pF3Ak44GeRUZbaCpwnbAOM00AZLNjIOR34q9TXcs4wpbjH8OKfE7RuCYsseCPUduO1Vt6/Lx3wQetTB8FgeOPX+taIhq2x+j7X0Vku1pAIwM7cVjyXTRztKjBsnK5xwK5e415b+58r7Q3HXAxj61G8d6XRonSZSRgZ9679tTFaG3d3IvZxHcxfKQOVPU/XvXS+H/AA5bSQbvLVlPOGHNZGmQb4RNNGbdsjIbpV6y8URaTdJCZlkVjtJx0pJRi7smbk4+6dBH4VtoTujRUP05rSTSrdVAManj0pYtVglhWTdgEZ5qtL4js4pRH5qiRuFUnGa617GGrZ5rdaehYOmWxO7ylDDjikItbchDtHOcVzes+Kzb7DG29WIGI+cGseSaa+cHzcgnOHbGKwlUTfuRN40Jte/I7kxwTODkHPBGetMOjxSoQcc9SB1rm7CG9ilB3qVbHCnJPtXW2cpMa7+DgDFOPLN2kiailSXuszbnwzBMwYKN2MZb0qnN4ZOxkGNhHYV00kgjXcegppnQdTWrowi7JmSrVPU8l8V/DmW7i3wDcQDlQMZNfPXjrwBqFx9qQQOBkcbOBX275kbjnGBzz0rI1Pw9p2oS4mjUs4rN0raxZ0xxF9Jo/Jf4j/DS6uJZY5LZkYtjco6/SvHb34NalAXdLZj5bblIGc+ua/ZPxR8EdB1gGQ20e4cZGAD7Vw15+z1pUyOiW6ZXgKo4qbSjubxUJ6pn4x+JvCtzHIyXETK5GAccZqho2h3kE+JISXVuG7Y9K/Unxr+xjb6/dFoY/mXJ249q5+P9iI28QfyQWGGIIFTzS2sWqdne58V+EtJa7Ij2/OfbFdxY+Hpoj8ygZPDE9q9/v/2Xr7SLtfs8OJB8ysD+ddBcfs7X4sI5hFvHBZTwfzrhnGUuh6VKXJufN72U9pEvyAJjnPQ1UuMtGWG5WAxtBxn/AAr3q7+D+pRRuDaGbadoAXPy1j/8KJ1S6nfy7dgWGduDn9fpXOqMm9jqdaNj5zvdQactFt2upycnJGPSp9Mf+0ozFIpcuNqjHWvZNe/Zo103KyRWzsH+8VHerUH7O2raPEt0bZueOB0PrXRCk09jmnVufJ/jK1n0q7mUsApJxgYyK4yK5S9lMTZAYY2r3r6W+IXwg1LUpX8q0ZpFJDEV5BJ8DvEcGriNrGZQrZzjtW8EkzKVT3TiLzw88aq8b4VhghRkj8aybfSxPdKGwSK+qdG/Z21mewRjAzLgNhsZB71f1L9lfUI41uo4Are64rdqS2RxuSZ5D8NvC7SyrsBByDivpDwrpRsoOevT9Kd8K/gxewXMME0RHOOf617HrPwlubC0WRImYgAnPQVzSpykrhBrY4DzQkmCSFA3EZ6f/Xojcr5YT58DOW7H61Jc6Rc296YWjK9sgdf85rT/ALBu1CDym5OOlYWNrmarlPmLHk8EDJz3NPMoT5RjcxI+UdOKsyaLdwBmMRDL0J6VH9jlWYMYxu5ySOBxUWaGn0Zn30ImQhVOzOS3euL1rQzcNIfxGDyfTNegxw5DcdQcbapvo7XMu0Jksd27H6VrExnE8M1vSGtBJvXauQMAcGsWSMkcjJVcc4/LH9a941zwb9tikBizIBhTt5BFeZar4OuYHfETEk9SPSuhXWhy2sczBGq5C4BHzEdantVO35SMkjaP5mpToN3FK4MDk52lh0x9Kkk0q5tSi+WRtbB+WnuI19LyUCkDj+6M812OnsltCGZcEc7sZyK4jTzKipGUYOfm4FddZvMbcD5lP3icYNNdiEjfiuFnjESblVhgMf4RVrSikTmJAAoGeBWCnnEBg5dTzu7Cr8ZkgZZVbcCMHaKaZT7Ha6ejl1SPcQQcMBjn+tdhpunsrRudzseSMdTXJ6L4mstNtQb1hD7vxVn/AITq1EgeA5th1cf0rOdzohyo2PG149hpit9nwuNvzDn6V5Xq0V14j0WeWwjwy4JU8Zz2Fd/cfECw1eV4bjEkKLuLMOMfSuMfx7oFxO0Ns62il9pPOKUYWCdSL2PB9Qur3RNUVVWS2uRncqngnvXOa549i0HVmnvYnfeect2969g+Lk2lmC3htAXvbxvKhlTrnpk+3NeSaz8G9RsZZRrkrS28UfnGTO4HPauqKXU5pP8AlNqB9M1q10/WG1JbeGRiNqt93j0rA8Q+N7czB5tRiu7VZSq4YF1x3rjPFsOgx6G4tVvLYohMYL7VJ9a434U+FU8TawftrO1qCdx/hH1rp9mtzBzd0j6E068tGsftsusrd2xG4Wm3t7gVwNx4c074h+LPMkRbePaVhaEA5A56dq9Ft/hx4agtLC60jVBJKxCy2e4EkenJrntQt9G0HxDLJb2Vzp90rZaNm/dsCOv61cLXIexh+F9b8H+E57+OW0W6uUZo0KD5j25/GsRPHOlXt5cWjzT200jFhDJHnJPTntV5vh0LHUTq1kourKeXcwiILpnnn1p+u6fpkV/BNNYpmUDyZplx09SK2MWrI5/xDbfbZIbSeSaRXjJiduik9OK8o13wnfaJKolTKvkqRX0PaTXGuWEttqFoi2sWBb3Vthto968v+Lukvp01tHa3D3UQyrqBnB9aqOjsJ7XPNmtbm2K5VhvHGOc1H9mYSiNyEJPVj0pJFlTIbcuOxNauh6HLqFtd32MwWgDtn+LnpWxJPdR28ECW1jLJdyxkMxSP5W9QfWqvl3GsXaxxQeXJ02KCQPw7V23gvw7/AG+TLZsLUM+6bdKFATPavar/AELwl4Y8Pi30KzjTULwbJ7tpg+4dxzyv4VDloB8/+F/EuieG7a7gvtLW+vT8scx6J68V1vhhP+EicDTtItDa4O7f/rPzNcf4xk0O0knsbBPMuY25uY/u57j3+tc5pF5dxXsZgndJd2FO8gUrAfTs/hqG28PPHPJJDK4JEcLhQo98Vh2+ky+FrC5WzsxctKeZXG98Y7e1afgLSZLrw2dSu5WnDSBR5r/JIx9PWu41fxlo/gPQ3t1/eahNFjEa7zuPQKT09Kwa1LurHlVt4yP2O7i1eVbSAxbfLkby+B0AUc1w/iv4rwX1tHb6dYxo0QVVmK5GB9eTWV4safWfFJsrqHyZi43MRlkyM7c9wK3LPwLq1m0NlCtldQyr5iy7QTJ/sg+tbRjYzZd8Pa7c+Lb2yuU09bu7gIC2VoNuR3OB9K9F0/T9A0/Xo9VvYbvT1mkMUytFhomPv2rmtB8PXg1JZ7ZU06/tAN4gAWRT7+9dBffDnxBfeJFtdb1Jjpt0I7ie4LZMRIyAw9fek9QvbY3bzx8nhzUrePRrmC4jCktNPCGYr7nFcr8RrvRPHejRXGgpGmsvMGlPTBHoB2rH8R3tnrPibV9IsYnh04RbTcBdpZF4IB/2j3rmvA6aToDtb6ha31rdmTYbyL5lA7cUrD8zfttAsvD8NvdaoWa+YnL2jkOo9cVpeHtXht7nUjcyTTtJCfs0t6MeVz94jvUtk/g2e8tWk1C4uLjeQZckFz0G4dsU7xPYCXwzPfBoL6O1uAjhJfmZe2T6UMSt0GR+M9T0+NdKjEXkXqgmaM5diTjI/wAKpv4Dn8I6sLuV7NxIpl+1zMA4HX7vrUmmfEjQ9Q0S1B0xLDUbItHG8rZWZT/LFXLa+tfiH4audPns5hcx7ylw+D/3z3pWs7DM9fHsHixzpVhA53nY7xxjc3PJ9hUvi+90vw1oEOjWMnlRyOJNT1Fh8xXtGg9fesfwzbyeHdVisdOiCWci/wCkXrcui9WPsa5q/wDFWl6rq8yzWUmoWqSkKWJBZc4zj1p2sLyPSfBOpgxSXGkZtbAqdrTnMhBHPFcpeX+oWGuSusEMmzMim4OXceuPT2ruNM0zwzb+Br3UtN1GWLUSADZvyY1z2FeNXl9OviYmC5czN/qyV3Mfr9Kdg3On0T4Yalruk32tancPYRSv0Vcbuc4Va6Xwv4X0cSJY3iXE9jISFE8XqOoPb60X1lrdnoumXd9dzSS8ulhj5nA/iOPrT4/EuuPMbg2IaZcGOBemc8UtGPyOX+IPhOLTbJdL0tzdTRMZXjRt3y+lVPA8dpqvh3UtOvdSawdwrKqL3Hb61Z8RXN7G66xqG22u5ZtpFv8AKPpiu78M+DvDPiW3XU7d7iOebCyxr0DYoTA8j8R+HVh01Gsbe6kmQ4e6lPBHbFZGiaDfXN40MgdEK5cn+L2r6T19vBV9Zp4b1Ka7sr9PkEyphcjoTXE3nhjU9MWe1sEfVXtSCkyJxzwMmq2DfY8p0Lwy+rXZgdG3LLtx0A9c19LW95c+EtGh0mxEbGK3WWKJGGHdhyWPtXimj6PqVlPMl/ZvPqEmSsKnGDnqcVvx65q9jdTrf6VtdU2ec7fdGMcCpYGrd2WpyaraXdw8dxJvyxPHJ6/59qreJfgrJqNzNrEd7Dl2DmHPIFUdJtdZuLBri1je5tuQxZvuV01mwm0e2hVWe5ZSpYvwepxii5SWpx/irR7DQtGtbVYrmSdnyJt/yH1xXSaN4b03xNcWoIlW+ESlC8mE49q5y+1NTZTWOpWx86E/KgY8H2qu/ie0t7eQ2yOlz5YjVBn5T3oYJmF4o1660vXNUjeZsqTFleARXNeHbiYyz3CMwCjtXXeJNLi1O2ied0t41Tc0h6ZPv3o8P29ivh+e2s9ss7vgyDsKfQXqTaXaXGr6Fqc7AtOw2B/rR4S0Kw0Cd5pJPMuBGepwA1c3rGtXxuJ7PT90cIwjFRjPrWhoVp9lWKbU5y8YUnys5JPpR0EXdTuItThuEB80pmR7h/X2rA0mK/uG+z2sjwWfOWXq1dLZX2mX84tZVW1jJ3OOnHpW9pGo6B4ehd3nXYpOIwM/rU7FaMxPDegzTO0sckkoXIZJOxH1rHuNFmudQJlkI3OcZ4Ga7f8A4SmxvZpJIZvs1ntySqj5jjpXP6nqltcw77ZXaSIFg7DBpIHqYuq+HGs7MKUMjyyZeQ8YFbHh3TrGzaCN5GhZuHc+n0rlL/xDevaRpMZC4bIPbFdR4Pt4teZRd3H2ZvvbnqugdTY8V2Mtvp5VJh5R/wBW5HNccngzV9YtjLE7XB9+a73Ub/SbaF9Lv3a4YH5HHb6VR+GnxDttC1m5s5LcvbPlUL9qlX6D0W5yen/D140kur242JFyyjqfatHwrpCy62s90zLCp+Rc4Fd340SynsYUgjPnSNvkA6nnpXJ/2q7XcfnwiG2jP3QPTpVXA2dYv5bbVo4I1PkH5yBx0qK01i8uL+5uG/dwKNqAnP4VzuoeJ59f12RoIhHGq+Whyfl960oLOfQ/ss9zL5tszeY+P61Gw0r6lK91JLF3MgB8wY3YwKs6Jq0NvaLEAGjkJJJ6fl2q3qM2l+MbiRYgqRou1VUYJPrWGmkiw06RZj5KxklSOtL1H5nRwXdzpd6l5ZXG1WwGB6kdq6JrPUvEV82pSSFhGAF2nAI9a88NpcXFikkUrMiHiuz0Dxa/h3RShQSyHAAbnANKyGnbcreKZINct2tnYfaIwc56155punm31E4do3DEDDdRXfaN9j169urpplRzyU6ZzXOajozzTySxPhFYgFfrTTsFr6lbXfD9/MBNHMZFAyTnJAqz4Q8Pz6ncBJlIWLnco/nWppt9LbWpgfMkeMZPJra0DUGtnYbfJVjgkdhnvRfoCRI2qw6RvtrUAsvX1JrDk8S3Mt6jMm1uCCTznP6VtXWmW5nlfIfJJ3E/jXLXmmmS6Gxhtbn1yKSHY9c8NeJxqNv9nnQAFMZXk11Wm6PAqmeMHyT0cdR/iK8n8OXMFhGvKbto4BwT7V6foniJY7GOGBVdnGCh/u9azlbqaHovh2VIkJY5JPp0zV6Vylwct8vXcRg8VleG7OW7RWK4JHzDPbNdDDp8iyjI3r90ZPTBrzsTC8UdNEntHkSIKrYI5JIz1qy2QQz8kHBOAKqPmKUIgbJGCMcn8KkeTbH86eWD8mOpIrz0lY9KOxYQqsjhiCueO5pctvYDnOD9KgBZY8KBuDcnGKcsxL5baGPOPQHpTKLKylXwylu2cdfpS+ZucAZYdVxUEUpACFAAM4570qFVjaNTtZWGVB49KrZEPXY//9k="/>
  <p:tag name="MMPROD_10255LOGO" val=""/>
  <p:tag name="MMPROD_UIDATA" val="&lt;database version=&quot;7.0&quot;&gt;&lt;object type=&quot;1&quot; unique_id=&quot;10001&quot;&gt;&lt;property id=&quot;20141&quot; value=&quot;Dam thoai - Chu sau nho&quot;/&gt;&lt;property id=&quot;20148&quot; value=&quot;5&quot;/&gt;&lt;property id=&quot;20184&quot; value=&quot;7&quot;/&gt;&lt;property id=&quot;20224&quot; value=&quot;D:\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0044&quot;&gt;&lt;property id=&quot;20148&quot; value=&quot;5&quot;/&gt;&lt;property id=&quot;20300&quot; value=&quot;Slide 2 - &amp;quot;Bé chọn nhân vật có trong truyện chú sâu nhỏ&amp;quot;&quot;/&gt;&lt;property id=&quot;20303&quot; value=&quot;Đặng Minh Giám&quot;/&gt;&lt;property id=&quot;20307&quot; value=&quot;257&quot;/&gt;&lt;property id=&quot;20309&quot; value=&quot;10255&quot;/&gt;&lt;/object&gt;&lt;object type=&quot;3&quot; unique_id=&quot;10045&quot;&gt;&lt;property id=&quot;20148&quot; value=&quot;5&quot;/&gt;&lt;property id=&quot;20300&quot; value=&quot;Slide 3 - &amp;quot;Chú sâu nhỏ rất thích mùi hương của các loại hoa đúng hay sai?&amp;quot;&quot;/&gt;&lt;property id=&quot;20303&quot; value=&quot;Đặng Minh Giám&quot;/&gt;&lt;property id=&quot;20307&quot; value=&quot;258&quot;/&gt;&lt;property id=&quot;20309&quot; value=&quot;10255&quot;/&gt;&lt;/object&gt;&lt;object type=&quot;3&quot; unique_id=&quot;10046&quot;&gt;&lt;property id=&quot;20148&quot; value=&quot;5&quot;/&gt;&lt;property id=&quot;20300&quot; value=&quot;Slide 4 - &amp;quot;Điều gì làm chú sâu nhỏ tưởng mình là ốc sên?&amp;quot;&quot;/&gt;&lt;property id=&quot;20303&quot; value=&quot;Đặng Minh Giám&quot;/&gt;&lt;property id=&quot;20307&quot; value=&quot;259&quot;/&gt;&lt;property id=&quot;20309&quot; value=&quot;10255&quot;/&gt;&lt;/object&gt;&lt;object type=&quot;3&quot; unique_id=&quot;10047&quot;&gt;&lt;property id=&quot;20148&quot; value=&quot;5&quot;/&gt;&lt;property id=&quot;20300&quot; value=&quot;Slide 5 - &amp;quot;Bông hoa thì tưởng chú sâu nhỏ là bọ còn ốc sên lại không phải bạn của mình, buồn quá chú sâu nhỏ đã làm gì?&amp;quot;&quot;/&gt;&lt;property id=&quot;20303&quot; value=&quot;Đặng Minh Giám&quot;/&gt;&lt;property id=&quot;20307&quot; value=&quot;260&quot;/&gt;&lt;property id=&quot;20309&quot; value=&quot;10255&quot;/&gt;&lt;/object&gt;&lt;object type=&quot;3&quot; unique_id=&quot;10048&quot;&gt;&lt;property id=&quot;20148&quot; value=&quot;5&quot;/&gt;&lt;property id=&quot;20300&quot; value=&quot;Slide 6 - &amp;quot;Bé hãy nối cho đúng chú sâu nhỏ đã thay đổi như thế nào khi tỉnh dậy sau nhiều đêm ngủ nhé!&amp;quot;&quot;/&gt;&lt;property id=&quot;20303&quot; value=&quot;Đặng Minh Giám&quot;/&gt;&lt;property id=&quot;20307&quot; value=&quot;261&quot;/&gt;&lt;property id=&quot;20309&quot; value=&quot;10255&quot;/&gt;&lt;/object&gt;&lt;object type=&quot;3&quot; unique_id=&quot;10049&quot;&gt;&lt;property id=&quot;20148&quot; value=&quot;5&quot;/&gt;&lt;property id=&quot;20300&quot; value=&quot;Slide 7 - &amp;quot;Cuộc sống của chú sâu nhỏ như thế nào sau khi trở thành bướm?&amp;quot;&quot;/&gt;&lt;property id=&quot;20303&quot; value=&quot;Đặng Minh Giám&quot;/&gt;&lt;property id=&quot;20307&quot; value=&quot;262&quot;/&gt;&lt;property id=&quot;20309&quot; value=&quot;10255&quot;/&gt;&lt;/object&gt;&lt;object type=&quot;3&quot; unique_id=&quot;10098&quot;&gt;&lt;property id=&quot;20148&quot; value=&quot;5&quot;/&gt;&lt;property id=&quot;20300&quot; value=&quot;Slide 1&quot;/&gt;&lt;property id=&quot;20303&quot; value=&quot;Đặng Minh Giám&quot;/&gt;&lt;property id=&quot;20307&quot; value=&quot;263&quot;/&gt;&lt;property id=&quot;20309&quot; value=&quot;10255&quot;/&gt;&lt;/object&gt;&lt;/object&gt;&lt;object type=&quot;10&quot; unique_id=&quot;10252&quot;&gt;&lt;object type=&quot;11&quot; unique_id=&quot;10253&quot;&gt;&lt;/object&gt;&lt;/object&gt;&lt;object type=&quot;4&quot; unique_id=&quot;10254&quot;&gt;&lt;object type=&quot;5&quot; unique_id=&quot;10255&quot;&gt;&lt;property id=&quot;20149&quot; value=&quot;Đặng Minh Giám&quot;/&gt;&lt;property id=&quot;20151&quot; value=&quot;Koala.jpg&quot;/&gt;&lt;property id=&quot;20153&quot; value=&quot;minhgiam210@gmail.com&quot;/&gt;&lt;/object&gt;&lt;/object&gt;&lt;/object&gt;&lt;/database&gt;"/>
  <p:tag name="MMPROD_TAG_VCONFIG" val="PD94bWwgdmVyc2lvbj0iMS4wIiBlbmNvZGluZz0idXRm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1FVSVoiIHZhbHVlPSJRdWl6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cXVpeiBwb2QgYW5kIG1lc3NhZ2UgYm94IHRleHRzLS0+DQoJCTx1aXRleHQgbmFtZT0iUVVJWlBPRF9RVUlaX0FUVEVNUFQiIHZhbHVlPSJRdWl6IEF0dGVtcHQ6Ii8+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+DQoJCTx1aXRleHQgbmFtZT0iUVVJWlBPRF9RVUVTQVRNUFRfU1RSIiB2YWx1ZT0iQXR0ZW1wdDogJW4gb2YgJXQiLz4NCgkJPHVpdGV4dCBuYW1lPSJRVUlaUE9EX1FVRVNUWVBFX1NUUiIgdmFsdWU9IlR5cGU6ICVzIi8+DQoJCTx1aXRleHQgbmFtZT0iUVVJWlBPRF9RVUVTVFlQRV9HUkQiIHZhbHVlPSJHcmFkZWQiLz4NCgkJPHVpdGV4dCBuYW1lPSJRVUlaUE9EX1FVRVNUWVBFX1NWWSIgdmFsdWU9IlN1cnZleSIvPg0KCQk8dWl0ZXh0IG5hbWU9IlFVSVpQT0RfUVVJWkFUTVBUX0lORiIgdmFsdWU9IkluZmluaXRlIi8+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+DQoJCTx1aXRleHQgbmFtZT0iRE9DV1JBUF9NU0ciIHZhbHVlPSJTYXZlIHRvIE15IENvbXB1dGVyIi8+DQoJCTx1aXRleHQgbmFtZT0iRE9DV1JBUF9QUk9NUFQiIHZhbHVlPSJDbGljayB0byBEb3dubG9hZCIvPg0KCTwvbGFuZ3VhZ2U+DQoJPGxhbmd1YWdlIGlkPSJkZ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+DQoJCTx1aXRleHQgbmFtZT0iU0NSVUJCQVJTVEFUVVNfUVVFU1RJT04iIHZhbHVlPSJGcmFnZSBiZWFudHdvcnRlbiIvPg0KCQk8dWl0ZXh0IG5hbWU9IlNDUlVCQkFSU1RBVFVTX1JFVklFV1FVSVoiIHZhbHVlPSJOb2NobWFscyBkdXJjaHNlaGVuIi8+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+DQoJCTx1aXRleHQgbmFtZT0iQklPV0lOX1RJVExFIiB2YWx1ZT0iU3ByZWNoZXI6ICVwIi8+DQoJCTx1aXRleHQgbmFtZT0iQklPQlROX1RJVExFIiB2YWx1ZT0iU3ByZWNoZXIiLz4NCgkJPHVpdGV4dCBuYW1lPSJESVZJREVSQlROX1RJVExFIiB2YWx1ZT0ifCIvPg0KCQk8dWl0ZXh0IG5hbWU9IkNPTlRBQ1RCVE5fVElUTEUiIHZhbHVlPSJLb250YWt0Ii8+DQoJCTx1aXRleHQgbmFtZT0iVEFCX1FVSVoiIHZhbHVlPSJRdWl6Ii8+DQoJCTx1aXRleHQgbmFtZT0iVEFCX09VVExJTkUiIHZhbHVlPSJTdHJ1a3R1ciIvPg0KCQk8dWl0ZXh0IG5hbWU9IlRBQl9USFVNQiIgdmFsdWU9Ik1pbmlhdHVyIi8+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+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+DQoJCTx1aXRleHQgbmFtZT0iUVVJWlBPRF9RVUVTQVRNUFRfU1RSIiB2YWx1ZT0iVmVyc3VjaDogJW4gdm9uICV0Ii8+DQoJCTx1aXRleHQgbmFtZT0iUVVJWlBPRF9RVUVTVFlQRV9TVFIiIHZhbHVlPSJUeXA6ICVzIi8+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+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+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+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1FVSVoiIHZhbHVlPSJRdWl6Ii8+DQoJCTx1aXRleHQgbmFtZT0iVEFCX09VVExJTkUiIHZhbHVlPSJQbGFuIi8+DQoJCTx1aXRleHQgbmFtZT0iVEFCX1RIVU1CIiB2YWx1ZT0iRGlhcG9zIi8+DQoJCTx1aXRleHQgbmFtZT0iVEFCX05PVEVTIiB2YWx1ZT0iTm90ZXMiLz4NCgkJPHVpdGV4dCBuYW1lPSJUQUJfU0VBUkNIIiB2YWx1ZT0iUmVjaGVyY2hlIi8+DQoJCTx1aXRleHQgbmFtZT0iU0xJREVfSEVBRElORyIgdmFsdWU9IlRpdHJlIGRlIGxhIGRpYXBvc2l0aXZlIi8+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+DQoJCTx1aXRleHQgbmFtZT0iQVRUQUNITkFNRV9IRUFESU5HIiB2YWx1ZT0iTm9tIGRlIGZpY2hpZXIiLz4NCgkJPHVpdGV4dCBuYW1lPSJBVFRBQ0hTSVpFX0hFQURJTkciIHZhbHVlPSJUYWlsbGUiLz4NCgkJPHVpdGV4dCBuYW1lPSJTTElERV9OT1RFUyIgdmFsdWU9IkNvbW1lbnRhaXJlcyBkZXMgZGlhcG9zaXRpdmVzIi8+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+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+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+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250cmVyIGwnZW5jYWRyw6kgYXV4IHBhcnRpY2lwYW50cyIvPg0KCQk8dWl0ZXh0IG5hbWU9Ik1VVEUiIHZhbHVlPSJNdWV0Ii8+DQoJCTx1aXRleHQgbmFtZT0iRE9DV1JBUF9USVRMRSIgdmFsdWU9IlBpw6hjZSBqb2ludGUgUHJlc2VudGVyIi8+DQoJCTx1aXRleHQgbmFtZT0iRE9DV1JBUF9NU0ciIHZhbHVlPSJFbnJlZ2lzdHJlciBzdXIgbW9uIG9yZGluYXRldXIiLz4NCgkJPHVpdGV4dCBuYW1lPSJET0NXUkFQX1BST01QVCIgdmFsdWU9IkNsaXF1ZXIgcG91ciB0w6lsw6ljaGFyZ2Vy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1ZJRFBMQVlJTkciIHZhbHVlPSLjg5Pjg4fjgqrlho3nlJ/kuK0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UVVJWiIgdmFsdWU9IuOCr+OCpOOCui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1xdWl6IHBvZCBhbmQgbWVzc2FnZSBib3ggdGV4dHMtLT4NCgkJPHVpdGV4dCBuYW1lPSJRVUlaUE9EX1FVSVpfQVRURU1QVCIgdmFsdWU9IuOCr+OCpOOCuuippuihjOWbnuaVsCA6ICIvPg0KCQk8dWl0ZXh0IG5hbWU9IlFVSVpQT0RfUVVJWl9BVFRFTVBUX1ZBTFVFIiB2YWx1ZT0iJW4gLyAldCIvPg0KCQk8dWl0ZXh0IG5hbWU9IlFVSVpQT0RfUVVJWl9TQ09SRSIgdmFsdWU9IuOCueOCs+OCoiA6ICIvPg0KCQk8dWl0ZXh0IG5hbWU9IlFVSVpQT0RfUVVJWl9QQVNTU0NPUkUiIHZhbHVlPSLlkIjmoLzngrkgOiIvPg0KCQk8dWl0ZXh0IG5hbWU9IlFVSVpQT0RfUVVJWl9NQVhTQ09SRSIgdmFsdWU9IuacgOmrmOW+l+eCuSA6ICIvPg0KCQk8dWl0ZXh0IG5hbWU9IlFVSVpQT0RfUVVFU0FUTVBUX1NUUiIgdmFsdWU9IuippuihjOWbnuaVsCA6ICVuIC8gJXQiLz4NCgkJPHVpdGV4dCBuYW1lPSJRVUlaUE9EX1FVRVNUWVBFX1NUUiIgdmFsdWU9IuOCv+OCpOODlyA6ICVzIi8+DQoJCTx1aXRleHQgbmFtZT0iUVVJWlBPRF9RVUVTVFlQRV9HUkQiIHZhbHVlPSLoqZXkvqEiLz4NCgkJPHVpdGV4dCBuYW1lPSJRVUlaUE9EX1FVRVNUWVBFX1NWWSIgdmFsdWU9IuOCouODs+OCseODvOODiCIvPg0KCQk8dWl0ZXh0IG5hbWU9IlFVSVpQT0RfUVVJWkFUTVBUX0lORiIgdmFsdWU9IueEoeWItumZkCIvPg0KCQk8dWl0ZXh0IG5hbWU9IlFVSVpQT0RfUVVFU0FUTVBUX0lORiIgdmFsdWU9IueEoeWItumZkCIvPg0KCQk8dWl0ZXh0IG5hbWU9IldBUk5JTkdNU0dfWUVTU1RSSU5HIiB2YWx1ZT0i44Gv44GEIi8+DQoJCTx1aXRleHQgbmFtZT0iV0FSTklOR01TR19OT1NUUklORyIgdmFsdWU9IuOBhOOBhOOBiCIvPg0KCQk8dWl0ZXh0IG5hbWU9IldBUk5JTkdNU0dfVElUTEVTVFJJTkciIHZhbHVlPSLjgq/jgqTjgrrjga7jg4rjg5PjgrLjg7zjgrfjg6fjg7PjgavplqLjgZnjgovorablkYoiLz4NCgkJPHVpdGV4dCBuYW1lPSJXQVJOSU5HTVNHX01TR1NUUklORyIgdmFsdWU9IuOBk+OBruOCr+OCpOOCuuOBq+OBr+OAgeOBvuOBoOino+etlOOBl+OBpuOBhOOBquOBhOizquWVj+OBjOOBguOCiuOBvuOBmeOAgiYjeEE7JiN4QTsg44Kv44Kk44K644KS57WC5LqG44GZ44KL44Gr44Gv44CB44CM44Gv44GE44CN44KS44Kv44Oq44OD44Kv44GX44G+44GZ44CC44Kv44Kk44K644KS57aa6KGM44GZ44KL44Gr44Gv44CB44CM44GE44GE44GI44CN44KS44Kv44Oq44OD44Kv44GX44G+44GZ44CCIi8+DQoJCTx1aXRleHQgbmFtZT0iSU5GT1JNQVRJT05fSDI2NF9GTEFTSFBMQVlFUiIgdmFsdWU9IuOBiuS9v+OBhOOBruOCs+ODs+ODlOODpeODvOOCv+OBq+ePvuWcqOOCpOODs+OCueODiOODvOODq+OBleOCjOOBpuOBhOOCiyBGbGFzaCBQbGF5ZXIg44Gu44OQ44O844K444On44Oz44Gv44CB44GT44Gu44OT44OH44Kq44KS44K144Od44O844OI44GX44Gm44GE44G+44Gb44KT44CC5pyA5paw44GuIEZsYXNoIFBsYXllciDjgpLjg4Djgqbjg7Pjg63jg7zjg4njgZnjgovjgavjga/jgIHjg5Pjg4fjgqrpoJjln5/jgpLjgq/jg6rjg4Pjgq/jgZfjgabjgY/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+C5Yqg6ICF44Gr6KaL44Gb44KLIi8+DQoJCTx1aXRleHQgbmFtZT0iTVVURSIgdmFsdWU9IuODn+ODpeODvOODiCIvPg0KCQk8dWl0ZXh0IG5hbWU9IkRPQ1dSQVBfVElUTEUiIHZhbHVlPSJQcmVzZW50ZXIg5re75LuY44OV44Kh44Kk44OrIi8+DQoJCTx1aXRleHQgbmFtZT0iRE9DV1JBUF9NU0ciIHZhbHVlPSLjg57jgqTjgrPjg7Pjg5Tjg6Xjg7zjgr/jgavkv53lrZgiLz4NCgkJPHVpdGV4dCBuYW1lPSJET0NXUkFQX1BST01QVCIgdmFsdWU9IuOCr+ODquODg+OCr+OBl+OBpuODgOOCpuODs+ODreODvOODiSIvPg0KCTwvbGFuZ3VhZ2U+DQoJPGxhbmd1YWdlIGlkPSJrby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x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WSURQTEFZSU5HIiB2YWx1ZT0i67mE65SU7JikIOyerOyDnSDspJE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+DQoJCTx1aXRleHQgbmFtZT0iVEFCX1RIVU1CIiB2YWx1ZT0i7LaV7IaM7YyQIi8+DQoJCTx1aXRleHQgbmFtZT0iVEFCX05PVEVTIiB2YWx1ZT0i64W47Yq4Ii8+DQoJCTx1aXRleHQgbmFtZT0iVEFCX1NFQVJDSCIgdmFsdWU9IuqygOyDiSIvPg0KCQk8dWl0ZXh0IG5hbWU9IlNMSURFX0hFQURJTkciIHZhbHVlPSLsiqzrnbzsnbTrk5wg7KCc66qpIi8+DQoJCTx1aXRleHQgbmFtZT0iRFVSQVRJT05fSEVBRElORyIgdmFsdWU9IuyerOyDneyLnOqwhCIvPg0KCQk8dWl0ZXh0IG5hbWU9IlNFQVJDSF9IRUFESU5HIiB2YWx1ZT0i7YWN7Iqk7Yq4IOqygOyDiToiLz4NCgkJPHVpdGV4dCBuYW1lPSJUSFVNQl9IRUFESU5HIiB2YWx1ZT0i7Iqs65287J2065OcIi8+DQoJCTx1aXRleHQgbmFtZT0iVEhVTUJfSU5GTyIgdmFsdWU9IuygnOuqqS/snqzsg53si5zqsIQiLz4NCgkJPHVpdGV4dCBuYW1lPSJBVFRBQ0hOQU1FX0hFQURJTkciIHZhbHVlPSLtjIzsnbwg7J2066aEIi8+DQoJCTx1aXRleHQgbmFtZT0iQVRUQUNIU0laRV9IRUFESU5HIiB2YWx1ZT0i7YGs6riwIi8+DQoJCTx1aXRleHQgbmFtZT0iU0xJREVfTk9URVMiIHZhbHVlPSLsiqzrnbzsnbTrk5wg64W47Yq4Ii8+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+DQoJCTx1aXRleHQgbmFtZT0iUVVJWlBPRF9RVUlaX1BBU1NTQ09SRSIgdmFsdWU9Iu2GteqzvCDsoJDsiJg6Ii8+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+E7ZWY7KeAIOyViuydgCDsp4jrrLjsnbQg7J6I7Iq164uI64ukLiYjeEE7JiN4QTvtgLTspojrpbwg7KKF66OM7ZWY66Ck66m0IFvsmIhd66W8IO2BtOumre2VmOqzoCwg7YC07KaI66W8IOqzhOyGje2VmOugpOuptCBb7JWE64uI7JikXeulvCDtgbTrpq3tlZjsi63si5zsmKQuIi8+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+DQoJCTx1aXRleHQgbmFtZT0iRE9DV1JBUF9QUk9NUFQiIHZhbHVlPSLtgbTrpq3tlZjsl6wg64uk7Jq066Gc65OcIi8+DQoJPC9sYW5ndWFnZT4NCgk8bGFuZ3VhZ2UgaWQ9ImVz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RldGVuaWRhIi8+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+DQoJCTx1aXRleHQgbmFtZT0iU0NSVUJCQVJTVEFUVVNfUkVWSUVXUVVJWiIgdmFsdWU9IlJldmlzYW5kbyBwcnVlYmEiLz4NCgkJPCEtLSBzdWJzdGl0dXRpb246ICVtID09IG1pbnV0ZXMgcmVtYWluaW5nIC0tPg0KCQk8IS0tIHN1YnN0aXR1dGlvbjogJXMgPT0gc2Vjb25kcyByZW1haW5pbmcgLS0+DQoJCTx1aXRleHQgbmFtZT0iRUxBUFNFRCIgdmFsdWU9IiVtIG1pbnV0b3MgJXMgc2VndW5kb3MgcmVzdGFudGVzIi8+DQoJCTx1aXRleHQgbmFtZT0iTk9URk9VTkQiIHZhbHVlPSJObyBzZSBoYSBlbmNvbnRyYWRvIG5hZGEiLz4NCgkJPHVpdGV4dCBuYW1lPSJBVFRBQ0hNRU5UUyIgdmFsdWU9IkFyY2hpdm9zIGFkanVudG9zIi8+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+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+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+DQoJCTx1aXRleHQgbmFtZT0iUVVJWlBPRF9RVUlaX0FUVEVNUFRfVkFMVUUiIHZhbHVlPSIlbiBkZSAldCIvPg0KCQk8dWl0ZXh0IG5hbWU9IlFVSVpQT0RfUVVJWl9TQ09SRSIgdmFsdWU9IlB1bnR1YWNpw7NuOiIvPg0KCQk8dWl0ZXh0IG5hbWU9IlFVSVpQT0RfUVVJWl9QQVNTU0NPUkUiIHZhbHVlPSJQdW50dWFjacOzbiBwYXJhIGFwcm9iYXI6Ii8+DQoJCTx1aXRleHQgbmFtZT0iUVVJWlBPRF9RVUlaX01BWFNDT1JFIiB2YWx1ZT0iUHVudHVhY2nDs24gbcOheGltYToiLz4NCgkJPHVpdGV4dCBuYW1lPSJRVUlaUE9EX1FVRVNBVE1QVF9TVFIiIHZhbHVlPSJJbnRlbnRvczogJW4gZGUgJXQiLz4NCgkJPHVpdGV4dCBuYW1lPSJRVUlaUE9EX1FVRVNUWVBFX1NUUiIgdmFsdWU9IlRpcG86ICVzIi8+DQoJCTx1aXRleHQgbmFtZT0iUVVJWlBPRF9RVUVTVFlQRV9HUkQiIHZhbHVlPSJDb24gcHVudHVhY2nDs24iLz4NCgkJPHVpdGV4dCBuYW1lPSJRVUlaUE9EX1FVRVNUWVBFX1NWWSIgdmFsdWU9IkVuY3Vlc3RhIi8+DQoJCTx1aXRleHQgbmFtZT0iUVVJWlBPRF9RVUlaQVRNUFRfSU5GIiB2YWx1ZT0iSW5maW5pdG8iLz4NCgkJPHVpdGV4dCBuYW1lPSJRVUlaUE9EX1FVRVNBVE1QVF9JTkYiIHZhbHVlPSJJbmZpbml0byIvPg0KCQk8dWl0ZXh0IG5hbWU9IldBUk5JTkdNU0dfWUVTU1RSSU5HIiB2YWx1ZT0iU8OtIi8+DQoJCTx1aXRleHQgbmFtZT0iV0FSTklOR01TR19OT1NUUklORyIgdmFsdWU9Ik5vIi8+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+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+DQoJPGxhbmd1YWdlIGlkPSJw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QYXJhZG8iLz4NCgkJPHVpdGV4dCBuYW1lPSJTQ1JVQkJBUlNUQVRVU19QTEFZSU5HIiB2YWx1ZT0iUmVwcm9kdXppbmRvIi8+DQoJCTx1aXRleHQgbmFtZT0iU0NSVUJCQVJTVEFUVVNfTk9BVURJTyIgdmFsdWU9IlNlbSDDoXVkaW8iLz4NCgkJPHVpdGV4dCBuYW1lPSJTQ1JVQkJBUlNUQVRVU19WSURQTEFZSU5HIiB2YWx1ZT0iVsOtZGVvIGVtIHJlcHJvZHXDp8OjbyIvPg0KCQk8dWl0ZXh0IG5hbWU9IlNDUlVCQkFSU1RBVFVTX0xPQURJTkciIHZhbHVlPSJDYXJyZWdhbmRvIi8+DQoJCTx1aXRleHQgbmFtZT0iU0NSVUJCQVJTVEFUVVNfQlVGRkVSSU5HIiB2YWx1ZT0iQXJtYXplbmFuZG8gZW0gYnVmZmVyIi8+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+DQoJCTx1aXRleHQgbmFtZT0iRUxBUFNFRCIgdmFsdWU9IiVtIG1pbnV0b3MgJXMgc2VndW5kb3MgcmVzdGFudGVzIi8+DQoJCTx1aXRleHQgbmFtZT0iTk9URk9VTkQiIHZhbHVlPSJOYWRhIGVuY29udHJhZG8iLz4NCgkJPHVpdGV4dCBuYW1lPSJBVFRBQ0hNRU5UUyIgdmFsdWU9IkFuZXhv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+DQoJCTx1aXRleHQgbmFtZT0iRFVSQVRJT05fSEVBRElORyIgdmFsdWU9IkR1cmHDp8OjbyIvPg0KCQk8dWl0ZXh0IG5hbWU9IlNFQVJDSF9IRUFESU5HIiB2YWx1ZT0iUHJvY3VyYXIgdGV4dG86Ii8+DQoJCTx1aXRleHQgbmFtZT0iVEhVTUJfSEVBRElORyIgdmFsdWU9IlNsaWRlIi8+DQoJCTx1aXRleHQgbmFtZT0iVEhVTUJfSU5GTyIgdmFsdWU9IlTDrXR1bG8vRHVyYcOnw6NvIGRvIHNsaWRlIi8+DQoJCTx1aXRleHQgbmFtZT0iQVRUQUNITkFNRV9IRUFESU5HIiB2YWx1ZT0iTm9tZSBkbyBhcnF1aXZvIi8+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+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+DQoJCTx1aXRleHQgbmFtZT0iUVVJWlBPRF9RVUVTVFlQRV9HUkQiIHZhbHVlPSJDbGFzc2lmaWNhdMOzcmlhIi8+DQoJCTx1aXRleHQgbmFtZT0iUVVJWlBPRF9RVUVTVFlQRV9TVlkiIHZhbHVlPSJQZXNxdWlzYSIvPg0KCQk8dWl0ZXh0IG5hbWU9IlFVSVpQT0RfUVVJWkFUTVBUX0lORiIgdmFsdWU9IkluZmluaXRvIi8+DQoJCTx1aXRleHQgbmFtZT0iUVVJWlBPRF9RVUVTQVRNUFRfSU5GIiB2YWx1ZT0iSW5maW5pdG8iLz4NCgkJPHVpdGV4dCBuYW1lPSJXQVJOSU5HTVNHX1lFU1NUUklORyIgdmFsdWU9IlNpbSIvPg0KCQk8dWl0ZXh0IG5hbWU9IldBUk5JTkdNU0dfTk9TVFJJTkciIHZhbHVlPSJOw6NvIi8+DQoJCTx1aXRleHQgbmFtZT0iV0FSTklOR01TR19USVRMRVNUUklORyIgdmFsdWU9IkFsZXJ0YSBkZSBuYXZlZ2HDp8OjbyBkbyBxdWVzdGlvbsOhcmlvIi8+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FyIGJhcnJhIGxhdGVyYWwgYW8gcGFydGljaXBhbnRlcyIvPg0KCQk8dWl0ZXh0IG5hbWU9Ik1VVEUiIHZhbHVlPSJNdWRvIi8+DQoJCTx1aXRleHQgbmFtZT0iRE9DV1JBUF9USVRMRSIgdmFsdWU9IkFuZXhvIGRlIGFycXVpdm8gZG8gUHJlc2VudGVyIi8+DQoJCTx1aXRleHQgbmFtZT0iRE9DV1JBUF9NU0ciIHZhbHVlPSJTYWx2YXIgZW0gTWV1IGNvbXB1dGFkb3IiLz4NCgkJPHVpdGV4dCBuYW1lPSJET0NXUkFQX1BST01QVCIgdmFsdWU9IkNsaXF1ZSBwYXJhIGJhaXhhciIvPg0KCTwvbGFuZ3VhZ2U+DQoJPGxhbmd1YWdlIGlkPSJpd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YSAlbiIvPg0KCQk8IS0tIHN1YnN0aXR1dGlvbjogJW4gPT0gc2xpZGUgbnVtYmVyIC0tPg0KCQk8IS0tIHN1YnN0aXR1dGlvbjogJXQgPT0gdG90YWwgc2xpZGUgY291bnQgLS0+DQoJCTx1aXRleHQgbmFtZT0iU0NSVUJCQVJTVEFUVVNfU0xJREVJTkZPIiB2YWx1ZT0iRGlhcG9zaXRpdmEgJW4gLyAldCB8ICIvPg0KCQk8dWl0ZXh0IG5hbWU9IlNDUlVCQkFSU1RBVFVTX1NUT1BQRUQiIHZhbHVlPSJJbnRlcnJvdHRvIi8+DQoJCTx1aXRleHQgbmFtZT0iU0NSVUJCQVJTVEFUVVNfUExBWUlORyIgdmFsdWU9IlJpcHJvZHV6aW9uZSIvPg0KCQk8dWl0ZXh0IG5hbWU9IlNDUlVCQkFSU1RBVFVTX05PQVVESU8iIHZhbHVlPSJBdWRpbyBpbmF0dC4iLz4NCgkJPHVpdGV4dCBuYW1lPSJTQ1JVQkJBUlNUQVRVU19WSURQTEFZSU5HIiB2YWx1ZT0iVmlkZW8gaW4gcmlwcm9kdXppb25lIi8+DQoJCTx1aXRleHQgbmFtZT0iU0NSVUJCQVJTVEFUVVNfTE9BRElORyIgdmFsdWU9IkNhcmljYW1lbnRvIi8+DQoJCTx1aXRleHQgbmFtZT0iU0NSVUJCQVJTVEFUVVNfQlVGRkVSSU5HIiB2YWx1ZT0iQnVmZmVyaW5nIi8+DQoJCTx1aXRleHQgbmFtZT0iU0NSVUJCQVJTVEFUVVNfUVVFU1RJT04iIHZhbHVlPSJSaXNwb25kaSBhIGRvbWFuZGEiLz4NCgkJPHVpdGV4dCBuYW1lPSJTQ1JVQkJBUlNUQVRVU19SRVZJRVdRVUlaIiB2YWx1ZT0iUmV2aXNpb25lIGRlbCBxdWl6Ii8+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+DQoJCTx1aXRleHQgbmFtZT0iQVRUQUNITUVOVFMiIHZhbHVlPSJBbGxlZ2F0aS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QuIi8+DQoJCTx1aXRleHQgbmFtZT0iVEFCX1FVSVoiIHZhbHVlPSJRdWl6Ii8+DQoJCTx1aXRleHQgbmFtZT0iVEFCX09VVExJTkUiIHZhbHVlPSJTdHJ1dHR1cmEiLz4NCgkJPHVpdGV4dCBuYW1lPSJUQUJfVEhVTUIiIHZhbHVlPSJNaW5pYXR1cmUiLz4NCgkJPHVpdGV4dCBuYW1lPSJUQUJfTk9URVMiIHZhbHVlPSJOb3RlIi8+DQoJCTx1aXRleHQgbmFtZT0iVEFCX1NFQVJDSCIgdmFsdWU9IkNlcmNhIi8+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+DQoJCTx1aXRleHQgbmFtZT0iU0xJREVfTk9URVMiIHZhbHVlPSJOb3RlIGRpYXBvc2l0aXZh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IS0tcXVpeiBwb2QgYW5kIG1lc3NhZ2UgYm94IHRleHRzLS0+DQoJCTx1aXRleHQgbmFtZT0iUVVJWlBPRF9RVUlaX0FUVEVNUFQiIHZhbHVlPSJRdWl6cG9naW5nOiIvPg0KCQk8dWl0ZXh0IG5hbWU9IlFVSVpQT0RfUVVJWl9BVFRFTVBUX1ZBTFVFIiB2YWx1ZT0iJW4gdmFuICV0Ii8+DQoJCTx1aXRleHQgbmFtZT0iUVVJWlBPRF9RVUlaX1NDT1JFIiB2YWx1ZT0iQmVoYWFsZGUgc2NvcmU6Ii8+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+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+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+DQoJCTx1aXRleHQgbmFtZT0iRE9DV1JBUF9USVRMRSIgdmFsdWU9IlByZXNlbnRlci1iZXN0YW5kc2JpamxhZ2UiLz4NCgkJPHVpdGV4dCBuYW1lPSJET0NXUkFQX01TRyIgdmFsdWU9Ik9wc2xhYW4gaW4gRGV6ZSBjb21wdXRlciIvPg0KCQk8dWl0ZXh0IG5hbWU9IkRPQ1dSQVBfUFJPTVBUIiB2YWx1ZT0iS2xpayBvbSB0ZSBkb3dubG9hZGVuIi8+DQoJPC9sYW5ndWFnZT4NCgk8bGFuZ3VhZ2UgaWQ9ImNuIj4NCgkJPCEtLSBmb3JtYXQgZm9yIHVpZm9udCB2YWx1ZSBpcyAiZm9udCxzaXplLGlzYm9sZCxpc2l0YWxpYyxpc3NoYWRvd2VkIiAtLT4NCgkJPHVpZm9udCBuYW1lPSJGT05UX1FVSVpaSU5HIiB2YWx1ZT0i5a6L5L2TLTE4MDMwLDEwLGZhbHNlLGZhbHNlLGZhbHNlIi8+DQoJCTx1aWZvbnQgbmFtZT0iRk9OVF9TQ1JVQlNUQVRVUyIgdmFsdWU9IuWui+S9ky0xODAzMCwxMCx0cnVlLGZhbHNlLHRydWUiLz4NCgkJPHVpZm9udCBuYW1lPSJGT05UX1NDUlVCVElNRSIgdmFsdWU9IuWui+S9ky0xODAzMCwxMCxmYWxzZSxmYWxzZSx0cnVlIi8+DQoJCTx1aWZvbnQgbmFtZT0iRk9OVF9FTEFQU0VEVElNRSIgdmFsdWU9IuWui+S9ky0xODAzMCwxMCx0cnVlLGZhbHNlLHRydWUiLz4NCgkJPHVpZm9udCBuYW1lPSJGT05UX1VUSUxTTUVOVSIgdmFsdWU9IuWui+S9ky0xODAzMCwxMCx0cnVlLGZhbHNlLGZhbHNlIi8+DQoJCTx1aWZvbnQgbmFtZT0iRk9OVF9UQUJTIiB2YWx1ZT0i5a6L5L2TLTE4MDMwLDE0LHRydWUsZmFsc2UsdHJ1ZSIvPg0KCQk8dWlmb250IG5hbWU9IkZPTlRfUFJFU0VOVEFUSU9OTkFNRSIgdmFsdWU9IuWui+S9ky0xODAzMCwxNCxmYWxzZSxmYWxzZSx0cnVlIi8+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+DQoJCTx1aWZvbnQgbmFtZT0iRk9OVF9PVVRMSU5FIiB2YWx1ZT0i5a6L5L2TLTE4MDMwLDEyLGZhbHNlLGZhbHNlLHRydWUiLz4NCgkJPHVpZm9udCBuYW1lPSJGT05UX1NFQVJDSCIgdmFsdWU9IuWui+S9ky0xODAzMCwxMixmYWxzZSxmYWxzZSx0cnVlIi8+DQoJCTx1aWZvbnQgbmFtZT0iRk9OVF9USFVNQiIgdmFsdWU9IuWui+S9ky0xODAzMCwxMCxmYWxzZSxmYWxzZSx0cnVlIi8+DQoJCTx1aWZvbnQgbmFtZT0iRk9OVF9CSU9XSU4iIHZhbHVlPSLlrovkvZMtMTgwMzAsMTIsZmFsc2UsZmFsc2UsZmFsc2UiLz4NCgkJPHVpZm9udCBuYW1lPSJGT05UX0xJU1RIRUFESU5HIiB2YWx1ZT0i5a6L5L2TLTE4MDMwLDEwLGZhbHNlLGZhbHNlLGZhbHNlIi8+DQoJCTx1aWZvbnQgbmFtZT0iRk9OVF9XSU5USVRMRSIgdmFsdWU9IuWui+S9ky0xODAzMCwxMCxmYWxzZSxmYWxzZSx0cnVlIi8+DQoJCTx1aWZvbnQgbmFtZT0iRk9OVF9BVFRBQ0hNRU5UUyIgdmFsdWU9IuWui+S9ky0xODAzMCwxMixmYWxzZSxmYWxzZSx0cnVlIi8+DQoJCTwhLS1xdWl6IHBvZCBhbmQgbWVzc2FnZSBib3ggdGV4dCBmb250cy0tPg0KCQk8dWlmb250IG5hbWU9IkZPTlRfTVNHQk9YX1dJTlRJVExFIiB2YWx1ZT0i5a6L5L2TLTE4MDMwLDEyLHRydWUsZmFsc2UsdHJ1ZSIvPg0KCQk8dWlmb250IG5hbWU9IkZPTlRfTVNHQk9YX01TRyIgdmFsdWU9IuWui+S9ky0xODAzMCwxMixmYWxzZSxmYWxzZSx0cnVlIi8+DQoJCTx1aWZvbnQgbmFtZT0iRk9OVF9NU0dCT1hfT1BUSU9OUyIgdmFsdWU9IuWui+S9ky0xODAzMCwxMCx0cnVlLGZhbHNlLHRydWUiLz4NCgkJPHVpZm9udCBuYW1lPSJGT05UX1FVSVpQT0RfUVVJWl9USVRMRSIgdmFsdWU9IuWui+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+S9ky0xODAzMCwxMCxmYWxzZSxmYWxzZSx0cnVlIi8+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+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+S9ky0xODAzMCwxMCx0cnVlLGZhbHNlLHRydWUiLz4NCgkJPHVpZm9udCBuYW1lPSJGT05UX1FVSVpQT0RfUVVJWl9RVUVTVElPTl9BVFRFTVBURUQiIHZhbHVlPSLlrovkvZMtMTgwMzAsMTAsZmFsc2UsZmFsc2UsdHJ1ZSIvPg0KCQk8dWlmb250IG5hbWU9IkZPTlRfUVVJWlBPRF9RVUlaX1FVRVNUSU9OX0FUVEVNUFRFRF9WQUxVRSIgdmFsdWU9IuWui+S9ky0xODAzMCwxMCx0cnVlLGZhbHNlLHRydWUiLz4NCgkJPHVpZm9udCBuYW1lPSJGT05UX1FVSVpQT0RfUVVJWl9TQ09SRV9UQUciIHZhbHVlPSLlrovkvZMtMTgwMzAsMTIsdHJ1ZSxmYWxzZSx0cnVlIi8+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+S9ky0xODAzMCwxMCx0cnVlLGZhbHNlLHRydWUiLz4NCgkJPHVpZm9udCBuYW1lPSJGT05UX1FVSVpQT0RfUVVJWl9QQVNTU0NPUkUiIHZhbHVlPSLlrovkvZMtMTgwMzAsMTAsZmFsc2UsZmFsc2UsdHJ1ZSIvPg0KCQk8dWlmb250IG5hbWU9IkZPTlRfUVVJWlBPRF9RVUlaX1BBU1NTQ09SRV9WQUxVRSIgdmFsdWU9IuWui+S9ky0xODAzMCwxMCx0cnVlLGZhbHNlLHRydWUiLz4NCgkJPCEtLSB1aXRleHQgLS0+DQoJCTwhLS0gc3Vic3RpdHV0aW9uOiAlbiA9PSBzbGlkZSBudW1iZXIgLS0+DQoJCTx1aXRleHQgbmFtZT0iVU5OQU1FRFNMSURFVElUTEUiIHZhbHVlPSLlubvnga/niYcgJW4iLz4NCgkJPCEtLSBzdWJzdGl0dXRpb246ICVuID09IHNsaWRlIG51bWJlciAtLT4NCgkJPCEtLSBzdWJzdGl0dXRpb246ICV0ID09IHRvdGFsIHNsaWRlIGNvdW50IC0tPg0KCQk8dWl0ZXh0IG5hbWU9IlNDUlVCQkFSU1RBVFVTX1NMSURFSU5GTyIgdmFsdWU9IuW5u+eBr+eJhyAlbiAvICV0IHwgIi8+DQoJCTx1aXRleHQgbmFtZT0iU0NSVUJCQVJTVEFUVVNfU1RPUFBFRCIgdmFsdWU9IuW3suWBnOatoiIvPg0KCQk8dWl0ZXh0IG5hbWU9IlNDUlVCQkFSU1RBVFVTX1BMQVlJTkciIHZhbHVlPSLmraPlnKjmkq3mlL4iLz4NCgkJPHVpdGV4dCBuYW1lPSJTQ1JVQkJBUlNUQVRVU19OT0FVRElPIiB2YWx1ZT0i5peg6Z+z6aKRIi8+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+DQoJCTx1aXRleHQgbmFtZT0iRUxBUFNFRCIgdmFsdWU9IuWJqeS9mSAlbSDliIbpkp8gJXMg56eSIi8+DQoJCTx1aXRleHQgbmFtZT0iTk9URk9VTkQiIHZhbHVlPSLmnKrmib7liLDku7vkvZXlhoXlrrkiLz4NCgkJPHVpdGV4dCBuYW1lPSJBVFRBQ0hNRU5UUyIgdmFsdWU9IumZhOS7tiIvPg0KCQk8IS0tIHN1YnN0aXR1dGlvbjogJXAgPT0gY3VycmVudCBzcGVha2VyJ3MgdGl0bGUgLS0+DQoJCTx1aXRleHQgbmFtZT0iQklPV0lOX1RJVExFIiB2YWx1ZT0i5Liq5Lq6566A5LuLOiAlcCIvPg0KCQk8dWl0ZXh0IG5hbWU9IkJJT0JUTl9USVRMRSIgdmFsdWU9IuS4quS6uueugOS7iyIvPg0KCQk8dWl0ZXh0IG5hbWU9IkRJVklERVJCVE5fVElUTEUiIHZhbHVlPSJ8Ii8+DQoJCTx1aXRleHQgbmFtZT0iQ09OVEFDVEJUTl9USVRMRSIgdmFsdWU9IuiBlOezu+aWueW8jyIvPg0KCQk8dWl0ZXh0IG5hbWU9IlRBQl9RVUlaIiB2YWx1ZT0i5rWL6aqMIi8+DQoJCTx1aXRleHQgbmFtZT0iVEFCX09VVExJTkUiIHZhbHVlPSLlpKfnurIiLz4NCgkJPHVpdGV4dCBuYW1lPSJUQUJfVEhVTUIiIHZhbHVlPSLnvKnnlaXlm74iLz4NCgkJPHVpdGV4dCBuYW1lPSJUQUJfTk9URVMiIHZhbHVlPSLlpIfms6giLz4NCgkJPHVpdGV4dCBuYW1lPSJUQUJfU0VBUkNIIiB2YWx1ZT0i5pCc57SiIi8+DQoJCTx1aXRleHQgbmFtZT0iU0xJREVfSEVBRElORyIgdmFsdWU9IuW5u+eBr+eJh+agh+mimCIvPg0KCQk8dWl0ZXh0IG5hbWU9IkRVUkFUSU9OX0hFQURJTkciIHZhbHVlPSLmjIHnu63ml7bpl7QiLz4NCgkJPHVpdGV4dCBuYW1lPSJTRUFSQ0hfSEVBRElORyIgdmFsdWU9IuaQnOe0ouaWh+acrDoiLz4NCgkJPHVpdGV4dCBuYW1lPSJUSFVNQl9IRUFESU5HIiB2YWx1ZT0i5bm754Gv54mHIi8+DQoJCTx1aXRleHQgbmFtZT0iVEhVTUJfSU5GTyIgdmFsdWU9IuW5u+eBr+eJh+agh+mimC/mjIHnu63ml7bpl7QiLz4NCgkJPHVpdGV4dCBuYW1lPSJBVFRBQ0hOQU1FX0hFQURJTkciIHZhbHVlPSLmlofku7blkI0iLz4NCgkJPHVpdGV4dCBuYW1lPSJBVFRBQ0hTSVpFX0hFQURJTkciIHZhbHVlPSLlpKflsI8iLz4NCgkJPHVpdGV4dCBuYW1lPSJTTElERV9OT1RFUyIgdmFsdWU9IuW5u+eBr+eJh+Wkh+azqCIvPg0KCQk8IS0tcXVpeiBwb2QgYW5kIG1lc3NhZ2UgYm94IHRleHRzLS0+DQoJCTx1aXRleHQgbmFtZT0iUVVJWlBPRF9RVUlaX0FUVEVNUFQiIHZhbHVlPSLmtYvpqozlsJ3or5XmrKHmlbA6Ii8+DQoJCTx1aXRleHQgbmFtZT0iUVVJWlBPRF9RVUlaX0FUVEVNUFRfVkFMVUUiIHZhbHVlPSLnrKwgJW4g5qyh77yM5YWxICV0IOasoSIvPg0KCQk8dWl0ZXh0IG5hbWU9IlFVSVpQT0RfUVVJWl9TQ09SRSIgdmFsdWU9IuW+l+WIhjoiLz4NCgkJPHVpdGV4dCBuYW1lPSJRVUlaUE9EX1FVSVpfUEFTU1NDT1JFIiB2YWx1ZT0i5Y+K5qC85YiG5pWwOiIvPg0KCQk8dWl0ZXh0IG5hbWU9IlFVSVpQT0RfUVVJWl9NQVhTQ09SRSIgdmFsdWU9IuacgOmrmOWIhuaVsDoiLz4NCgkJPHVpdGV4dCBuYW1lPSJRVUlaUE9EX1FVRVNBVE1QVF9TVFIiIHZhbHVlPSLlsJ3or5XmrKHmlbA6IOesrCAlbiDmrKHvvIzlhbEgJXQg5qyhIi8+DQoJCTx1aXRleHQgbmFtZT0iUVVJWlBPRF9RVUVTVFlQRV9TVFIiIHZhbHVlPSLnsbvlnos6ICVzIi8+DQoJCTx1aXRleHQgbmFtZT0iUVVJWlBPRF9RVUVTVFlQRV9HUkQiIHZhbHVlPSLor4TnuqciLz4NCgkJPHVpdGV4dCBuYW1lPSJRVUlaUE9EX1FVRVNUWVBFX1NWWSIgdmFsdWU9Iuiwg+afpSIvPg0KCQk8dWl0ZXh0IG5hbWU9IlFVSVpQT0RfUVVJWkFUTVBUX0lORiIgdmFsdWU9IuaXoOmZkCIvPg0KCQk8dWl0ZXh0IG5hbWU9IlFVSVpQT0RfUVVFU0FUTVBUX0lORiIgdmFsdWU9IuaXoOmZkCIvPg0KCQk8dWl0ZXh0IG5hbWU9IldBUk5JTkdNU0dfWUVTU1RSSU5HIiB2YWx1ZT0i5pivIi8+DQoJCTx1aXRleHQgbmFtZT0iV0FSTklOR01TR19OT1NUUklORyIgdmFsdWU9IuWQpiIvPg0KCQk8dWl0ZXh0IG5hbWU9IldBUk5JTkdNU0dfVElUTEVTVFJJTkciIHZhbHVlPSLmtYvpqozlr7zoiKrorablkYoiLz4NCgkJPHVpdGV4dCBuYW1lPSJXQVJOSU5HTVNHX01TR1NUUklORyIgdmFsdWU9IuatpOa1i+mqjOS4reacieacquWwneivleS9nOetlOeahOmXrumimOOAgiYjeEE7JiN4QTvljZXlh7vigJzmmK/igJ3pgIDlh7rmraTmtYvpqozjgILljZXlh7vigJzlkKbigJ3nu6fnu63mtYvpqozjgIIiLz4NCgkJPHVpdGV4dCBuYW1lPSJJTkZPUk1BVElPTl9IMjY0X0ZMQVNIUExBWUVSIiB2YWx1ZT0i5b2T5YmN5a6J6KOF5Zyo5oKo55qE6K6h566X5py65LiK55qEIEZsYXNoIFBsYXllciDniYjmnKzkuI3mlK/mjIHor6Xop4bpopHjgILljZXlh7vop4bpopHljLrln5/kuIvovb3mnIDmlrDniYjmnKznmoQgRmxhc2ggUGxheWVy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+S7tumZhOS7tiIvPg0KCQk8dWl0ZXh0IG5hbWU9IkRPQ1dSQVBfTVNHIiB2YWx1ZT0i5L+d5a2Y5Yiw5oiR55qE6K6h566X5py6Ii8+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+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+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+DQoJCTx1aXRleHQgbmFtZT0iVEFCX09VVExJTkUiIHZhbHVlPSJBbmEgSGF0Ii8+DQoJCTx1aXRleHQgbmFtZT0iVEFCX1RIVU1CIiB2YWx1ZT0iUmVzaW0iLz4NCgkJPHVpdGV4dCBuYW1lPSJUQUJfTk9URVMiIHZhbHVlPSJOb3RsYXIiLz4NCgkJPHVpdGV4dCBuYW1lPSJUQUJfU0VBUkNIIiB2YWx1ZT0iQXJhIi8+DQoJCTx1aXRleHQgbmFtZT0iU0xJREVfSEVBRElORyIgdmFsdWU9IlNsYXl0IEJhxZ9sxLHEn8SxIi8+DQoJCTx1aXRleHQgbmFtZT0iRFVSQVRJT05fSEVBRElORyIgdmFsdWU9IlPDvHJlIi8+DQoJCTx1aXRleHQgbmFtZT0iU0VBUkNIX0hFQURJTkciIHZhbHVlPSJNZXRuaSBhcmE6Ii8+DQoJCTx1aXRleHQgbmFtZT0iVEhVTUJfSEVBRElORyIgdmFsdWU9IlNsYXl0Ii8+DQoJCTx1aXRleHQgbmFtZT0iVEhVTUJfSU5GTyIgdmFsdWU9IlNsYXl0IEJhxZ9sxLHEn8SxL1PDvHJlc2kiLz4NCgkJPHVpdGV4dCBuYW1lPSJBVFRBQ0hOQU1FX0hFQURJTkciIHZhbHVlPSJEb3N5YSBBZMSxIi8+DQoJCTx1aXRleHQgbmFtZT0iQVRUQUNIU0laRV9IRUFESU5HIiB2YWx1ZT0iQm95dXQiLz4NCgkJPHVpdGV4dCBuYW1lPSJTTElERV9OT1RFUyIgdmFsdWU9IlNsYXl0IE5vdGxhcsSx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+DQoJCTx1aXRleHQgbmFtZT0iUVVJWlBPRF9RVUlaX0FUVEVNUFQiIHZhbHVlPSLQn9C+0L/Ri9GC0LrQsCDQv9GA0L7QudGC0Lgg0L7Qv9GA0L7RgToiLz4NCgkJPHVpdGV4dCBuYW1lPSJRVUlaUE9EX1FVSVpfQVRURU1QVF9WQUxVRSIgdmFsdWU9IiVuINC40LcgJXQiLz4NCgkJPHVpdGV4dCBuYW1lPSJRVUlaUE9EX1FVSVpfU0NPUkUiIHZhbHVlPSLQndCw0LHRgNCw0L3QviDQsdCw0LvQu9C+0LI6Ii8+DQoJCTx1aXRleHQgbmFtZT0iUVVJWlBPRF9RVUlaX1BBU1NTQ09SRSIgdmFsdWU9ItCf0YDQvtGF0L7QtNC90L7QuSDRgNC10LfRg9C70YzRgtCw0YI6Ii8+DQoJCTx1aXRleHQgbmFtZT0iUVVJWlBPRF9RVUlaX01BWFNDT1JFIiB2YWx1ZT0i0JzQsNC60YHQuNC80LDQu9GM0L3Ri9C5INGA0LXQt9GD0LvRjNGC0LDRgjoiLz4NCgkJPHVpdGV4dCBuYW1lPSJRVUlaUE9EX1FVRVNBVE1QVF9TVFIiIHZhbHVlPSLQn9C+0L/Ri9GC0LrQsDogJW4g0LjQtyAldCIvPg0KCQk8dWl0ZXh0IG5hbWU9IlFVSVpQT0RfUVVFU1RZUEVfU1RSIiB2YWx1ZT0i0KLQuNC/OiAlcyIvPg0KCQk8dWl0ZXh0IG5hbWU9IlFVSVpQT0RfUVVFU1RZUEVfR1JEIiB2YWx1ZT0i0KEg0L7RhtC10L3QutC+0LkiLz4NCgkJPHVpdGV4dCBuYW1lPSJRVUlaUE9EX1FVRVNUWVBFX1NWWSIgdmFsdWU9ItCe0LHQt9C+0YAiLz4NCgkJPHVpdGV4dCBuYW1lPSJRVUlaUE9EX1FVSVpBVE1QVF9JTkYiIHZhbHVlPSLQkdC+0LvRjNGI0L7QtSDRh9C40YHQu9C+Ii8+DQoJCTx1aXRleHQgbmFtZT0iUVVJWlBPRF9RVUVTQVRNUFRfSU5GIiB2YWx1ZT0i0JHQvtC70YzRiNC+0LUg0YfQuNGB0LvQviIvPg0KCQk8dWl0ZXh0IG5hbWU9IldBUk5JTkdNU0dfWUVTU1RSSU5HIiB2YWx1ZT0i0JTQsCIvPg0KCQk8dWl0ZXh0IG5hbWU9IldBUk5JTkdNU0dfTk9TVFJJTkciIHZhbHVlPSLQndC10YIiLz4NCgkJPHVpdGV4dCBuYW1lPSJXQVJOSU5HTVNHX1RJVExFU1RSSU5HIiB2YWx1ZT0i0J/RgNC10LTRg9C/0YDQtdC20LTQtdC90LjQtSDQviDQvdCw0LLQuNCz0LDRhtC40Lgg0LIg0L7Qv9GA0L7RgdC1Ii8+DQoJCTx1aXRleHQgbmFtZT0iV0FSTklOR01TR19NU0dTVFJJTkciIHZhbHVlPSLQkiDQvtC/0YDQvtGB0LUg0L7RgdGC0LDQu9C40YHRjCDQvdC10L7RgtCy0LXRh9C10L3QvdGL0LUg0LLQvtC/0YDQvtGB0Ysu0J3QsNC20LDRgtC40LUg0LrQvdC+0L/QutC4ICZxdW90O9CU0LAmcXVvdDsg0L/RgNC40LLQtdC00LXRgiDQuiDQt9Cw0LrRgNGL0YLQuNGOINC+0L/RgNC+0YHQsC4g0J3QsNC20LDRgtC40LUg0LrQvdC+0L/QutC4ICZxdW90O9Cd0LXRgiZxdW90OyDQv9GA0L7QtNC+0LvQttC40YIg0L7Qv9GA0L7RgS4iLz4NCgkJPHVpdGV4dCBuYW1lPSJJTkZPUk1BVElPTl9IMjY0X0ZMQVNIUExBWUVSIiB2YWx1ZT0i0KLQtdC60YPRidCw0Y8g0LLQtdGA0YHQuNGPINC/0YDQvtC40LPRgNGL0LLQsNGC0LXQu9GPIEZsYXNoIFBsYXllciwg0YPRgdGC0LDQvdC+0LLQu9C10L3QvdCw0Y8g0L3QsCDRjdGC0L7QvCDQutC+0LzQv9GM0Y7RgtC10YDQtSwg0L3QtSDQv9C+0LTQtNC10YDQttC40LLQsNC10YIg0Y3RgtC+INCy0LjQtNC10L4uINCp0LXQu9C60L3QuNGC0LUg0LIg0L7QsdC70LDRgdGC0Lgg0LLQuNC00LXQviwg0YfRgtC+0LHRiyDQt9Cw0LPRgNGD0LfQuNGC0Ywg0L/QvtGB0LvQtdC00L3RjtGOINCy0LXRgNGB0LjRjiDQv9GA0L7QuNCz0YDRi9Cy0LDRgtC10LvRj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+0LbQtdC90LjQtSDQsiDRhNCw0LnQuyBBZG9iZSBQcmVzZW50ZXIiLz4NCgkJPHVpdGV4dCBuYW1lPSJET0NXUkFQX01TRyIgdmFsdWU9ItCh0L7RhdGA0LDQvdC40YLRjCDQsiDQv9Cw0L/QutGDICZxdW90O9Cc0L7QuSDQutC+0LzQv9GM0Y7RgtC10YAmcXVvdDsiLz4NCgkJPHVpdGV4dCBuYW1lPSJET0NXUkFQX1BST01QVCIgdmFsdWU9ItCp0LXQu9C60L3Rg9GC0Ywg0LTQu9GPINC30LDQs9GA0YPQt9C60LgiLz4NCgk8L2xhbmd1YWdlPg0KPC9jb25maWd1cmF0aW9uPg0K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87.8423]]&gt;&lt;/Left&gt;&lt;Top&gt;&lt;![CDATA[492.1599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0]]&gt;&lt;/SlideID&gt;&lt;/ChangeData&gt;"/>
  <p:tag name="PPSNARRATIONPROPS" val="D:\HOI GIANG\s4.wav"/>
  <p:tag name="PPSNARRATION" val="36,183794871,D:\NAM HOC  2016 - 2017\HOI GIANG\Dam thoai - Chu sau nho_pptx\Media.ppcx"/>
  <p:tag name="MMPROD_PASSDATA" val="&lt;object type=&quot;10050&quot; unique_id=&quot;10109&quot;&gt;&lt;property id=&quot;10020&quot; value=&quot;2&quot;/&gt;&lt;property id=&quot;10191&quot; value=&quot;45&quot;/&gt;&lt;/object&gt;"/>
  <p:tag name="MMPROD_FAILDATA" val="&lt;object type=&quot;10051&quot; unique_id=&quot;10110&quot;&gt;&lt;property id=&quot;10020&quot; value=&quot;2&quot;/&gt;&lt;property id=&quot;10191&quot; value=&quot;46&quot;/&gt;&lt;/object&gt;"/>
  <p:tag name="MMPROD_ID" val="10107"/>
  <p:tag name="MMPROD_TYPE" val="10008"/>
  <p:tag name="MMPROD_DATA" val="&lt;property id=&quot;10026&quot; value=&quot;10&quot;/&gt;&lt;property id=&quot;10027&quot; value=&quot;Interaction10107&quot;/&gt;&lt;property id=&quot;10028&quot; value=&quot;0&quot;/&gt;&lt;property id=&quot;10063&quot; value=&quot;2&quot;/&gt;&lt;property id=&quot;10070&quot; value=&quot;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02"/>
  <p:tag name="MMPROD_PARENTQUESTIONGROUPID" val="-1"/>
  <p:tag name="QUIZCLIPSSOURCE" val="183794871,D:\NAM HOC  2016 - 2017\HOI GIANG\Dam thoai - Chu sau nho_pptx\Media.ppcx"/>
  <p:tag name="MMPROD_ANSWERCOUNT" val="3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07"/>
  <p:tag name="MMPROD_ABSOLUTEPOSITIONID" val="100"/>
  <p:tag name="MMPROD_LASTVALUES" val="&lt;ChangeData&gt;&lt;Text&gt;&lt;![CDATA[Bông hoa thì tưởng chú sâu nhỏ là bọ còn ốc sên lại không phải bạn của mình, buồn quá chú sâu nhỏ đã làm gì?]]&gt;&lt;/Text&gt;&lt;FontSize&gt;&lt;![CDATA[2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63&quot;/&gt;&lt;lineCharCount val=&quot;45&quot;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bé hãy nhấn chuột để đi tiếp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  <p:tag name="PRESENTER_SHAPEINFO" val="&lt;ThreeDShapeInfo&gt;&lt;uuid val=&quot;{327F29B1-F697-44DC-8EE7-BA0AD57A9355}&quot;/&gt;&lt;isInvalidForFieldText val=&quot;0&quot;/&gt;&lt;Image&gt;&lt;filename val=&quot;D:\data\asimages\{327F29B1-F697-44DC-8EE7-BA0AD57A9355}_5.png&quot;/&gt;&lt;left val=&quot;63&quot;/&gt;&lt;top val=&quot;537&quot;/&gt;&lt;width val=&quot;280&quot;/&gt;&lt;height val=&quot;70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é hãy nhấn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3&quot;/&gt;&lt;/TableIndex&gt;&lt;/ShapeTextInfo&gt;"/>
  <p:tag name="PRESENTER_SHAPEINFO" val="&lt;ThreeDShapeInfo&gt;&lt;uuid val=&quot;{DECDA466-688C-4AAC-83F2-14E717ECF542}&quot;/&gt;&lt;isInvalidForFieldText val=&quot;0&quot;/&gt;&lt;Image&gt;&lt;filename val=&quot;D:\data\asimages\{DECDA466-688C-4AAC-83F2-14E717ECF542}_5.png&quot;/&gt;&lt;left val=&quot;310&quot;/&gt;&lt;top val=&quot;539&quot;/&gt;&lt;width val=&quot;277&quot;/&gt;&lt;height val=&quot;70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é thật là tuyệt v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474F91E0-A9DB-49CD-A58F-1060173BE865}&quot;/&gt;&lt;isInvalidForFieldText val=&quot;0&quot;/&gt;&lt;Image&gt;&lt;filename val=&quot;D:\data\asimages\{474F91E0-A9DB-49CD-A58F-1060173BE865}_5.png&quot;/&gt;&lt;left val=&quot;99&quot;/&gt;&lt;top val=&quot;538&quot;/&gt;&lt;width val=&quot;271&quot;/&gt;&lt;height val=&quot;6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46D8E322-B5FC-423A-A68D-B63B78791087}&quot;/&gt;&lt;isInvalidForFieldText val=&quot;0&quot;/&gt;&lt;Image&gt;&lt;filename val=&quot;D:\data\asimages\{46D8E322-B5FC-423A-A68D-B63B78791087}_5.png&quot;/&gt;&lt;left val=&quot;81&quot;/&gt;&lt;top val=&quot;532&quot;/&gt;&lt;width val=&quot;541&quot;/&gt;&lt;height val=&quot;71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5E1602B4-8168-4055-936C-01369AB53712}&quot;/&gt;&lt;isInvalidForFieldText val=&quot;0&quot;/&gt;&lt;Image&gt;&lt;filename val=&quot;D:\data\asimages\{5E1602B4-8168-4055-936C-01369AB53712}_5.png&quot;/&gt;&lt;left val=&quot;73&quot;/&gt;&lt;top val=&quot;534&quot;/&gt;&lt;width val=&quot;541&quot;/&gt;&lt;height val=&quot;71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ố ồ bé thử lại nào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6527404B-C12F-4C0E-9A17-02F2E8A9FE88}&quot;/&gt;&lt;isInvalidForFieldText val=&quot;0&quot;/&gt;&lt;Image&gt;&lt;filename val=&quot;D:\data\asimages\{6527404B-C12F-4C0E-9A17-02F2E8A9FE88}_5.png&quot;/&gt;&lt;left val=&quot;132&quot;/&gt;&lt;top val=&quot;538&quot;/&gt;&lt;width val=&quot;271&quot;/&gt;&lt;height val=&quot;6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để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776851E2-CABB-4596-8B9F-0C1422C266D9}&quot;/&gt;&lt;isInvalidForFieldText val=&quot;0&quot;/&gt;&lt;Image&gt;&lt;filename val=&quot;D:\data\asimages\{776851E2-CABB-4596-8B9F-0C1422C266D9}_5.png&quot;/&gt;&lt;left val=&quot;22&quot;/&gt;&lt;top val=&quot;538&quot;/&gt;&lt;width val=&quot;271&quot;/&gt;&lt;height val=&quot;6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AAE4C6A-B70C-481F-8E54-FB59E8CB8C9F}&quot;/&gt;&lt;isInvalidForFieldText val=&quot;0&quot;/&gt;&lt;Image&gt;&lt;filename val=&quot;D:\data\asimages\{2AAE4C6A-B70C-481F-8E54-FB59E8CB8C9F}_5.png&quot;/&gt;&lt;left val=&quot;435&quot;/&gt;&lt;top val=&quot;66&quot;/&gt;&lt;width val=&quot;187&quot;/&gt;&lt;height val=&quot;143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9B8607-71C4-498C-B080-E162D7F85BAB}&quot;/&gt;&lt;isInvalidForFieldText val=&quot;0&quot;/&gt;&lt;Image&gt;&lt;filename val=&quot;D:\data\asimages\{AD9B8607-71C4-498C-B080-E162D7F85BAB}_5.png&quot;/&gt;&lt;left val=&quot;436&quot;/&gt;&lt;top val=&quot;213&quot;/&gt;&lt;width val=&quot;189&quot;/&gt;&lt;height val=&quot;149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3BFFC4A-E59B-4760-8C16-E8AEBA98E3EA}&quot;/&gt;&lt;isInvalidForFieldText val=&quot;0&quot;/&gt;&lt;Image&gt;&lt;filename val=&quot;D:\data\asimages\{23BFFC4A-E59B-4760-8C16-E8AEBA98E3EA}_5.png&quot;/&gt;&lt;left val=&quot;436&quot;/&gt;&lt;top val=&quot;363&quot;/&gt;&lt;width val=&quot;183&quot;/&gt;&lt;height val=&quot;150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43.51323]]&gt;&lt;/Left&gt;&lt;Top&gt;&lt;![CDATA[98.46481]]&gt;&lt;/Top&gt;&lt;/ChangeData&gt;"/>
  <p:tag name="MMPROD_ID" val="10111"/>
  <p:tag name="MMPROD_TYPE" val="10018"/>
  <p:tag name="MMPROD_DATA" val="&lt;property id=&quot;10074&quot; value=&quot;0&quot;/&gt;&lt;property id=&quot;10193&quot; value=&quot;1&quot;/&gt;&lt;property id=&quot;10199&quot; value=&quot;0&quot;/&gt;&lt;object type=&quot;10049&quot; unique_id=&quot;10112&quot;&gt;&lt;property id=&quot;10020&quot; value=&quot;9&quot;/&gt;&lt;property id=&quot;10102&quot; value=&quot;0&quot;/&gt;&lt;property id=&quot;10191&quot; value=&quot;-1&quot;/&gt;&lt;/object&gt;"/>
  <p:tag name="MMPROD_COLLECTIONCONTAINERID" val="10108"/>
  <p:tag name="MMPROD_PARENTID" val="10107"/>
  <p:tag name="MMPROD_ANSWERLETTER" val="1) 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46.54708]]&gt;&lt;/Left&gt;&lt;Top&gt;&lt;![CDATA[253.2437]]&gt;&lt;/Top&gt;&lt;/ChangeData&gt;"/>
  <p:tag name="MMPROD_ID" val="10113"/>
  <p:tag name="MMPROD_TYPE" val="10018"/>
  <p:tag name="MMPROD_DATA" val="&lt;property id=&quot;10074&quot; value=&quot;1&quot;/&gt;&lt;property id=&quot;10193&quot; value=&quot;2&quot;/&gt;&lt;property id=&quot;10199&quot; value=&quot;0&quot;/&gt;&lt;object type=&quot;10049&quot; unique_id=&quot;10114&quot;&gt;&lt;property id=&quot;10020&quot; value=&quot;9&quot;/&gt;&lt;property id=&quot;10102&quot; value=&quot;0&quot;/&gt;&lt;property id=&quot;10191&quot; value=&quot;-1&quot;/&gt;&lt;/object&gt;"/>
  <p:tag name="MMPROD_COLLECTIONCONTAINERID" val="10108"/>
  <p:tag name="MMPROD_PARENTID" val="10107"/>
  <p:tag name="MMPROD_ANSWERLETTER" val="2) 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45.03016]]&gt;&lt;/Left&gt;&lt;Top&gt;&lt;![CDATA[402.3449]]&gt;&lt;/Top&gt;&lt;/ChangeData&gt;"/>
  <p:tag name="MMPROD_ID" val="10115"/>
  <p:tag name="MMPROD_TYPE" val="10018"/>
  <p:tag name="MMPROD_DATA" val="&lt;property id=&quot;10074&quot; value=&quot;0&quot;/&gt;&lt;property id=&quot;10193&quot; value=&quot;3&quot;/&gt;&lt;property id=&quot;10199&quot; value=&quot;0&quot;/&gt;&lt;object type=&quot;10049&quot; unique_id=&quot;10116&quot;&gt;&lt;property id=&quot;10020&quot; value=&quot;9&quot;/&gt;&lt;property id=&quot;10102&quot; value=&quot;0&quot;/&gt;&lt;property id=&quot;10191&quot; value=&quot;-1&quot;/&gt;&lt;/object&gt;"/>
  <p:tag name="MMPROD_COLLECTIONCONTAINERID" val="10108"/>
  <p:tag name="MMPROD_PARENTID" val="10107"/>
  <p:tag name="MMPROD_ANSWERLETTER" val="3) 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257.6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ằm và khóc]]&gt;&lt;/Text&gt;&lt;FontSize&gt;&lt;![CDATA[28]]&gt;&lt;/FontSize&gt;&lt;Left&gt;&lt;![CDATA[120]]&gt;&lt;/Left&gt;&lt;Top&gt;&lt;![CDATA[257.6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âu cuộn mình trong chiếc lá và ngủ]]&gt;&lt;/Text&gt;&lt;FontSize&gt;&lt;![CDATA[28]]&gt;&lt;/FontSize&gt;&lt;Left&gt;&lt;![CDATA[120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20&quot;/&gt;&lt;lineCharCount val=&quot;15&quot;/&gt;&lt;/TableIndex&gt;&lt;/ShapeText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âu đi tìm bạn]]&gt;&lt;/Text&gt;&lt;FontSize&gt;&lt;![CDATA[28]]&gt;&lt;/FontSize&gt;&lt;Left&gt;&lt;![CDATA[120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 bỏ]]&gt;&lt;/Text&gt;&lt;FontSize&gt;&lt;![CDATA[14]]&gt;&lt;/FontSize&gt;&lt;Left&gt;&lt;![CDATA[321.4442]]&gt;&lt;/Left&gt;&lt;Top&gt;&lt;![CDATA[489.4896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220.4589]]&gt;&lt;/Left&gt;&lt;Top&gt;&lt;![CDATA[489.4897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1]]&gt;&lt;/SlideID&gt;&lt;/ChangeData&gt;"/>
  <p:tag name="PPSNARRATIONPROPS" val="D:\HOI GIANG\s5.wav"/>
  <p:tag name="PPSNARRATION" val="37,183794871,D:\NAM HOC  2016 - 2017\HOI GIANG\Dam thoai - Chu sau nho_pptx\Media.ppcx"/>
  <p:tag name="MMPROD_PASSDATA" val="&lt;object type=&quot;10050&quot; unique_id=&quot;10126&quot;&gt;&lt;property id=&quot;10020&quot; value=&quot;2&quot;/&gt;&lt;property id=&quot;10102&quot; value=&quot;0&quot;/&gt;&lt;property id=&quot;10191&quot; value=&quot;47&quot;/&gt;&lt;/object&gt;"/>
  <p:tag name="MMPROD_FAILDATA" val="&lt;object type=&quot;10051&quot; unique_id=&quot;10127&quot;&gt;&lt;property id=&quot;10020&quot; value=&quot;2&quot;/&gt;&lt;property id=&quot;10102&quot; value=&quot;0&quot;/&gt;&lt;property id=&quot;10191&quot; value=&quot;48&quot;/&gt;&lt;/object&gt;"/>
  <p:tag name="MMPROD_ID" val="10124"/>
  <p:tag name="MMPROD_TYPE" val="10016"/>
  <p:tag name="MMPROD_DATA" val="&lt;property id=&quot;10026&quot; value=&quot;10&quot;/&gt;&lt;property id=&quot;10027&quot; value=&quot;Interaction10124&quot;/&gt;&lt;property id=&quot;10028&quot; value=&quot;0&quot;/&gt;&lt;property id=&quot;10070&quot; value=&quot;nối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19"/>
  <p:tag name="MMPROD_PARENTQUESTIONGROUPID" val="-1"/>
  <p:tag name="QUIZCLIPSSOURCE" val="183794871,D:\NAM HOC  2016 - 2017\HOI GIANG\Dam thoai - Chu sau nho_pptx\Media.ppcx"/>
  <p:tag name="MMPROD_ANSWERCOUNT" val="3"/>
  <p:tag name="MMPROD_ITEMCOUNT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4"/>
  <p:tag name="MMPROD_ABSOLUTEPOSITIONID" val="100"/>
  <p:tag name="MMPROD_LASTVALUES" val="&lt;ChangeData&gt;&lt;Text&gt;&lt;![CDATA[Bé hãy nối cho đúng chú sâu nhỏ đã thay đổi như thế nào khi tỉnh dậy sau nhiều đêm ngủ nhé!]]&gt;&lt;/Text&gt;&lt;FontSize&gt;&lt;![CDATA[32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69&quot;/&gt;&lt;lineCharCount val=&quot;22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1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2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bé hãy nhấn chuột để đi tiếp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  <p:tag name="PRESENTER_SHAPEINFO" val="&lt;ThreeDShapeInfo&gt;&lt;uuid val=&quot;{667E09EB-875E-40D3-A1B3-34FA61901A52}&quot;/&gt;&lt;isInvalidForFieldText val=&quot;0&quot;/&gt;&lt;Image&gt;&lt;filename val=&quot;D:\data\asimages\{667E09EB-875E-40D3-A1B3-34FA61901A52}_6.png&quot;/&gt;&lt;left val=&quot;44&quot;/&gt;&lt;top val=&quot;522&quot;/&gt;&lt;width val=&quot;280&quot;/&gt;&lt;height val=&quot;70&quot;/&gt;&lt;hasText val=&quot;1&quot;/&gt;&lt;/Image&gt;&lt;/ThreeDShape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é hãy nhấn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3&quot;/&gt;&lt;/TableIndex&gt;&lt;/ShapeTextInfo&gt;"/>
  <p:tag name="PRESENTER_SHAPEINFO" val="&lt;ThreeDShapeInfo&gt;&lt;uuid val=&quot;{6C16F7AD-5EAB-4C6D-ABCA-F9E55E6E87CF}&quot;/&gt;&lt;isInvalidForFieldText val=&quot;0&quot;/&gt;&lt;Image&gt;&lt;filename val=&quot;D:\data\asimages\{6C16F7AD-5EAB-4C6D-ABCA-F9E55E6E87CF}_6.png&quot;/&gt;&lt;left val=&quot;246&quot;/&gt;&lt;top val=&quot;524&quot;/&gt;&lt;width val=&quot;278&quot;/&gt;&lt;height val=&quot;70&quot;/&gt;&lt;hasText val=&quot;1&quot;/&gt;&lt;/Image&gt;&lt;/ThreeDShape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Đúng rồi bé giỏi quá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80A3375-3CAC-40F1-B8EF-CED8C5FF8DFA}&quot;/&gt;&lt;isInvalidForFieldText val=&quot;0&quot;/&gt;&lt;Image&gt;&lt;filename val=&quot;D:\data\asimages\{A80A3375-3CAC-40F1-B8EF-CED8C5FF8DFA}_6.png&quot;/&gt;&lt;left val=&quot;99&quot;/&gt;&lt;top val=&quot;522&quot;/&gt;&lt;width val=&quot;271&quot;/&gt;&lt;height val=&quot;65&quot;/&gt;&lt;hasText val=&quot;1&quot;/&gt;&lt;/Image&gt;&lt;/ThreeDShape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49EBA335-DD1A-4859-A078-D033BA811402}&quot;/&gt;&lt;isInvalidForFieldText val=&quot;0&quot;/&gt;&lt;Image&gt;&lt;filename val=&quot;D:\data\asimages\{49EBA335-DD1A-4859-A078-D033BA811402}_6.png&quot;/&gt;&lt;left val=&quot;63&quot;/&gt;&lt;top val=&quot;506&quot;/&gt;&lt;width val=&quot;541&quot;/&gt;&lt;height val=&quot;71&quot;/&gt;&lt;hasText val=&quot;1&quot;/&gt;&lt;/Image&gt;&lt;/ThreeDShape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17194B73-8BC0-4A25-85AD-7F17299298DA}&quot;/&gt;&lt;isInvalidForFieldText val=&quot;0&quot;/&gt;&lt;Image&gt;&lt;filename val=&quot;D:\data\asimages\{17194B73-8BC0-4A25-85AD-7F17299298DA}_6.png&quot;/&gt;&lt;left val=&quot;68&quot;/&gt;&lt;top val=&quot;514&quot;/&gt;&lt;width val=&quot;541&quot;/&gt;&lt;height val=&quot;71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841C3A-3C1C-43CC-9ADE-9AD04800DB10}&quot;/&gt;&lt;isInvalidForFieldText val=&quot;0&quot;/&gt;&lt;Image&gt;&lt;filename val=&quot;D:\data\asimages\{13841C3A-3C1C-43CC-9ADE-9AD04800DB10}_6.png&quot;/&gt;&lt;left val=&quot;64&quot;/&gt;&lt;top val=&quot;263&quot;/&gt;&lt;width val=&quot;134&quot;/&gt;&lt;height val=&quot;228&quot;/&gt;&lt;hasText val=&quot;1&quot;/&gt;&lt;/Image&gt;&lt;/ThreeDShape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é hãy làm lại nào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8&quot;/&gt;&lt;/TableIndex&gt;&lt;/ShapeTextInfo&gt;"/>
  <p:tag name="PRESENTER_SHAPEINFO" val="&lt;ThreeDShapeInfo&gt;&lt;uuid val=&quot;{5C081C3F-4CDD-40CE-A7C1-FBA04E2CA157}&quot;/&gt;&lt;isInvalidForFieldText val=&quot;0&quot;/&gt;&lt;Image&gt;&lt;filename val=&quot;D:\data\asimages\{5C081C3F-4CDD-40CE-A7C1-FBA04E2CA157}_6.png&quot;/&gt;&lt;left val=&quot;54&quot;/&gt;&lt;top val=&quot;510&quot;/&gt;&lt;width val=&quot;271&quot;/&gt;&lt;height val=&quot;65&quot;/&gt;&lt;hasText val=&quot;1&quot;/&gt;&lt;/Image&gt;&lt;/ThreeDShape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để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C73D1AA9-957F-4764-BCD7-8A9A2C5A550D}&quot;/&gt;&lt;isInvalidForFieldText val=&quot;0&quot;/&gt;&lt;Image&gt;&lt;filename val=&quot;D:\data\asimages\{C73D1AA9-957F-4764-BCD7-8A9A2C5A550D}_6.png&quot;/&gt;&lt;left val=&quot;22&quot;/&gt;&lt;top val=&quot;511&quot;/&gt;&lt;width val=&quot;271&quot;/&gt;&lt;height val=&quot;66&quot;/&gt;&lt;hasText val=&quot;1&quot;/&gt;&lt;/Image&gt;&lt;/ThreeDShape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1"/>
  <p:tag name="MMPROD_TYPE" val="10028"/>
  <p:tag name="MMPROD_COLLECTIONCONTAINERID" val="10181"/>
  <p:tag name="MMPROD_PARENTID" val="10124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3841C3A-3C1C-43CC-9ADE-9AD04800DB10}&quot;/&gt;&lt;isInvalidForFieldText val=&quot;0&quot;/&gt;&lt;Image&gt;&lt;filename val=&quot;D:\data\asimages\{13841C3A-3C1C-43CC-9ADE-9AD04800DB10}_6.png&quot;/&gt;&lt;left val=&quot;64&quot;/&gt;&lt;top val=&quot;263&quot;/&gt;&lt;width val=&quot;134&quot;/&gt;&lt;height val=&quot;228&quot;/&gt;&lt;hasText val=&quot;1&quot;/&gt;&lt;/Image&gt;&lt;/ThreeDShape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88"/>
  <p:tag name="MMPROD_TYPE" val="10023"/>
  <p:tag name="MMPROD_DATA" val="&lt;property id=&quot;10193&quot; value=&quot;1&quot;/&gt;&lt;property id=&quot;10199&quot; value=&quot;0&quot;/&gt;"/>
  <p:tag name="MMPROD_COLLECTIONCONTAINERID" val="10182"/>
  <p:tag name="MMPROD_PARENTID" val="1012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467B94-33AA-4F8B-BFDB-657A85A9507B}&quot;/&gt;&lt;isInvalidForFieldText val=&quot;0&quot;/&gt;&lt;Image&gt;&lt;filename val=&quot;D:\data\asimages\{07467B94-33AA-4F8B-BFDB-657A85A9507B}_6.png&quot;/&gt;&lt;left val=&quot;327&quot;/&gt;&lt;top val=&quot;141&quot;/&gt;&lt;width val=&quot;120&quot;/&gt;&lt;height val=&quot;99&quot;/&gt;&lt;hasText val=&quot;1&quot;/&gt;&lt;/Image&gt;&lt;/ThreeDShapeInfo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46.0375]]&gt;&lt;/Top&gt;&lt;/ChangeData&gt;"/>
  <p:tag name="MMPROD_ABSOLUTEPOSITIONID" val="4002"/>
  <p:tag name="MMPROD_ID" val="10189"/>
  <p:tag name="MMPROD_TYPE" val="10023"/>
  <p:tag name="MMPROD_DATA" val="&lt;property id=&quot;10193&quot; value=&quot;2&quot;/&gt;&lt;property id=&quot;10199&quot; value=&quot;0&quot;/&gt;"/>
  <p:tag name="MMPROD_COLLECTIONCONTAINERID" val="10182"/>
  <p:tag name="MMPROD_PARENTID" val="1012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CD46297-2BE9-4554-8980-9F020472F3DF}&quot;/&gt;&lt;isInvalidForFieldText val=&quot;0&quot;/&gt;&lt;Image&gt;&lt;filename val=&quot;D:\data\asimages\{2CD46297-2BE9-4554-8980-9F020472F3DF}_6.png&quot;/&gt;&lt;left val=&quot;327&quot;/&gt;&lt;top val=&quot;255&quot;/&gt;&lt;width val=&quot;120&quot;/&gt;&lt;height val=&quot;10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83794871,D:\NAM HOC  2016 - 2017\HOI GIANG\Dam thoai - Chu sau nho_pptx\Media.ppcx"/>
  <p:tag name="PPSNARRATIONPROPS" val="D:\HOI GIANG\huong dan.wav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93.2375]]&gt;&lt;/Top&gt;&lt;/ChangeData&gt;"/>
  <p:tag name="MMPROD_ABSOLUTEPOSITIONID" val="4003"/>
  <p:tag name="MMPROD_ID" val="10190"/>
  <p:tag name="MMPROD_TYPE" val="10023"/>
  <p:tag name="MMPROD_DATA" val="&lt;property id=&quot;10193&quot; value=&quot;3&quot;/&gt;&lt;property id=&quot;10199&quot; value=&quot;0&quot;/&gt;"/>
  <p:tag name="MMPROD_COLLECTIONCONTAINERID" val="10182"/>
  <p:tag name="MMPROD_PARENTID" val="1012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8D07434-7464-42A6-AF18-66D64A1790EB}&quot;/&gt;&lt;isInvalidForFieldText val=&quot;0&quot;/&gt;&lt;Image&gt;&lt;filename val=&quot;D:\data\asimages\{08D07434-7464-42A6-AF18-66D64A1790EB}_6.png&quot;/&gt;&lt;left val=&quot;328&quot;/&gt;&lt;top val=&quot;366&quot;/&gt;&lt;width val=&quot;118&quot;/&gt;&lt;height val=&quot;104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3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rở thành bướm]]&gt;&lt;/Text&gt;&lt;FontSize&gt;&lt;![CDATA[28]]&gt;&lt;/FontSize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2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Ngủ tiếp]]&gt;&lt;/Text&gt;&lt;FontSize&gt;&lt;![CDATA[28]]&gt;&lt;/FontSize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1.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uồn vì không có &amp;#x0D;bạn chơi]]&gt;&lt;/Text&gt;&lt;FontSize&gt;&lt;![CDATA[28]]&gt;&lt;/FontSize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2&quot;/&gt;&lt;lineCharCount val=&quot;18&quot;/&gt;&lt;lineCharCount val=&quot;8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3]]&gt;&lt;/Text&gt;&lt;FontSize&gt;&lt;![CDATA[2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hú sâu nhỏ]]&gt;&lt;/Text&gt;&lt;FontSize&gt;&lt;![CDATA[28]]&gt;&lt;/FontSize&gt;&lt;Left&gt;&lt;![CDATA[80.2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1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 bỏ]]&gt;&lt;/Text&gt;&lt;FontSize&gt;&lt;![CDATA[14]]&gt;&lt;/FontSize&gt;&lt;Left&gt;&lt;![CDATA[251.2]]&gt;&lt;/Left&gt;&lt;Top&gt;&lt;![CDATA[484.8558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154]]&gt;&lt;/Left&gt;&lt;Top&gt;&lt;![CDATA[484.8558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62]]&gt;&lt;/SlideID&gt;&lt;/ChangeData&gt;"/>
  <p:tag name="PPSNARRATIONPROPS" val="D:\HOI GIANG\s6.wav"/>
  <p:tag name="PPSNARRATION" val="38,183794871,D:\NAM HOC  2016 - 2017\HOI GIANG\Dam thoai - Chu sau nho_pptx\Media.ppcx"/>
  <p:tag name="MMPROD_PASSDATA" val="&lt;object type=&quot;10050&quot; unique_id=&quot;10143&quot;&gt;&lt;property id=&quot;10020&quot; value=&quot;2&quot;/&gt;&lt;property id=&quot;10191&quot; value=&quot;49&quot;/&gt;&lt;/object&gt;"/>
  <p:tag name="MMPROD_FAILDATA" val="&lt;object type=&quot;10051&quot; unique_id=&quot;10144&quot;&gt;&lt;property id=&quot;10020&quot; value=&quot;2&quot;/&gt;&lt;property id=&quot;10191&quot; value=&quot;50&quot;/&gt;&lt;/object&gt;"/>
  <p:tag name="MMPROD_ID" val="10141"/>
  <p:tag name="MMPROD_TYPE" val="10008"/>
  <p:tag name="MMPROD_DATA" val="&lt;property id=&quot;10026&quot; value=&quot;10&quot;/&gt;&lt;property id=&quot;10027&quot; value=&quot;Interaction10141&quot;/&gt;&lt;property id=&quot;10028&quot; value=&quot;0&quot;/&gt;&lt;property id=&quot;10063&quot; value=&quot;3&quot;/&gt;&lt;property id=&quot;10070&quot; value=&quot;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136"/>
  <p:tag name="MMPROD_PARENTQUESTIONGROUPID" val="-1"/>
  <p:tag name="QUIZCLIPSSOURCE" val="183794871,D:\NAM HOC  2016 - 2017\HOI GIANG\Dam thoai - Chu sau nho_pptx\Media.ppcx"/>
  <p:tag name="MMPROD_ANSWERCOUNT" val="3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41"/>
  <p:tag name="MMPROD_ABSOLUTEPOSITIONID" val="100"/>
  <p:tag name="MMPROD_LASTVALUES" val="&lt;ChangeData&gt;&lt;Text&gt;&lt;![CDATA[Cuộc sống của chú sâu nhỏ như thế nào sau khi trở thành bướm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bé hãy nhấn chuột để đi tiếp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  <p:tag name="PRESENTER_SHAPEINFO" val="&lt;ThreeDShapeInfo&gt;&lt;uuid val=&quot;{A83A7262-D6AE-473A-908A-D3C0ECF625F5}&quot;/&gt;&lt;isInvalidForFieldText val=&quot;0&quot;/&gt;&lt;Image&gt;&lt;filename val=&quot;D:\data\asimages\{A83A7262-D6AE-473A-908A-D3C0ECF625F5}_7.png&quot;/&gt;&lt;left val=&quot;48&quot;/&gt;&lt;top val=&quot;556&quot;/&gt;&lt;width val=&quot;280&quot;/&gt;&lt;height val=&quot;7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é hãy nhấn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3&quot;/&gt;&lt;/TableIndex&gt;&lt;/ShapeTextInfo&gt;"/>
  <p:tag name="PRESENTER_SHAPEINFO" val="&lt;ThreeDShapeInfo&gt;&lt;uuid val=&quot;{73455B49-4052-45AB-A7FA-36E9D9D3D29C}&quot;/&gt;&lt;isInvalidForFieldText val=&quot;0&quot;/&gt;&lt;Image&gt;&lt;filename val=&quot;D:\data\asimages\{73455B49-4052-45AB-A7FA-36E9D9D3D29C}_7.png&quot;/&gt;&lt;left val=&quot;186&quot;/&gt;&lt;top val=&quot;539&quot;/&gt;&lt;width val=&quot;278&quot;/&gt;&lt;height val=&quot;7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Đúng rồi đấy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2&quot;/&gt;&lt;/TableIndex&gt;&lt;/ShapeTextInfo&gt;"/>
  <p:tag name="PRESENTER_SHAPEINFO" val="&lt;ThreeDShapeInfo&gt;&lt;uuid val=&quot;{7BAAA847-A258-44C5-AA08-557655780C85}&quot;/&gt;&lt;isInvalidForFieldText val=&quot;0&quot;/&gt;&lt;Image&gt;&lt;filename val=&quot;D:\data\asimages\{7BAAA847-A258-44C5-AA08-557655780C85}_7.png&quot;/&gt;&lt;left val=&quot;83&quot;/&gt;&lt;top val=&quot;550&quot;/&gt;&lt;width val=&quot;271&quot;/&gt;&lt;height val=&quot;65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55DB28EB-7081-4D35-A809-57D67C462B73}&quot;/&gt;&lt;isInvalidForFieldText val=&quot;0&quot;/&gt;&lt;Image&gt;&lt;filename val=&quot;D:\data\asimages\{55DB28EB-7081-4D35-A809-57D67C462B73}_7.png&quot;/&gt;&lt;left val=&quot;140&quot;/&gt;&lt;top val=&quot;524&quot;/&gt;&lt;width val=&quot;541&quot;/&gt;&lt;height val=&quot;72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5B70345D-0C7B-486A-9007-2BECC640576E}&quot;/&gt;&lt;isInvalidForFieldText val=&quot;0&quot;/&gt;&lt;Image&gt;&lt;filename val=&quot;D:\data\asimages\{5B70345D-0C7B-486A-9007-2BECC640576E}_7.png&quot;/&gt;&lt;left val=&quot;144&quot;/&gt;&lt;top val=&quot;528&quot;/&gt;&lt;width val=&quot;541&quot;/&gt;&lt;height val=&quot;71&quot;/&gt;&lt;hasText val=&quot;1&quot;/&gt;&lt;/Image&gt;&lt;/ThreeDShapeInfo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Sai mất rồi bé hãy thử lại nhé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4468398-6B5E-4D21-98C0-5192478CD379}&quot;/&gt;&lt;isInvalidForFieldText val=&quot;0&quot;/&gt;&lt;Image&gt;&lt;filename val=&quot;D:\data\asimages\{24468398-6B5E-4D21-98C0-5192478CD379}_7.png&quot;/&gt;&lt;left val=&quot;101&quot;/&gt;&lt;top val=&quot;534&quot;/&gt;&lt;width val=&quot;271&quot;/&gt;&lt;height val=&quot;65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để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AEB6C59C-85C6-4D60-83A7-75AE3D10CCF0}&quot;/&gt;&lt;isInvalidForFieldText val=&quot;0&quot;/&gt;&lt;Image&gt;&lt;filename val=&quot;D:\data\asimages\{AEB6C59C-85C6-4D60-83A7-75AE3D10CCF0}_7.png&quot;/&gt;&lt;left val=&quot;22&quot;/&gt;&lt;top val=&quot;520&quot;/&gt;&lt;width val=&quot;271&quot;/&gt;&lt;height val=&quot;65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ACDC40-059A-4BC5-96AD-2E31BB6DF507}&quot;/&gt;&lt;isInvalidForFieldText val=&quot;0&quot;/&gt;&lt;Image&gt;&lt;filename val=&quot;D:\data\asimages\{FDACDC40-059A-4BC5-96AD-2E31BB6DF507}_7.png&quot;/&gt;&lt;left val=&quot;448&quot;/&gt;&lt;top val=&quot;52&quot;/&gt;&lt;width val=&quot;207&quot;/&gt;&lt;height val=&quot;177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EC1CCF-568C-4BE8-AAD9-350F17A7D92B}&quot;/&gt;&lt;isInvalidForFieldText val=&quot;0&quot;/&gt;&lt;Image&gt;&lt;filename val=&quot;D:\data\asimages\{DDEC1CCF-568C-4BE8-AAD9-350F17A7D92B}_7.png&quot;/&gt;&lt;left val=&quot;522&quot;/&gt;&lt;top val=&quot;212&quot;/&gt;&lt;width val=&quot;204&quot;/&gt;&lt;height val=&quot;177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A6D0EF-F66A-48A7-90E9-9A461F0443C3}&quot;/&gt;&lt;isInvalidForFieldText val=&quot;0&quot;/&gt;&lt;Image&gt;&lt;filename val=&quot;D:\data\asimages\{75A6D0EF-F66A-48A7-90E9-9A461F0443C3}_7.png&quot;/&gt;&lt;left val=&quot;451&quot;/&gt;&lt;top val=&quot;363&quot;/&gt;&lt;width val=&quot;200&quot;/&gt;&lt;height val=&quot;18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57]]&gt;&lt;/SlideID&gt;&lt;/ChangeData&gt;"/>
  <p:tag name="PPSNARRATIONPROPS" val="D:\HOI GIANG\s1.wav"/>
  <p:tag name="PPSNARRATION" val="34,183794871,D:\NAM HOC  2016 - 2017\HOI GIANG\Dam thoai - Chu sau nho_pptx\Media.ppcx"/>
  <p:tag name="MMPROD_PASSDATA" val="&lt;object type=&quot;10050&quot; unique_id=&quot;10036&quot;&gt;&lt;property id=&quot;10020&quot; value=&quot;2&quot;/&gt;&lt;property id=&quot;10102&quot; value=&quot;0&quot;/&gt;&lt;property id=&quot;10191&quot; value=&quot;39&quot;/&gt;&lt;/object&gt;"/>
  <p:tag name="MMPROD_FAILDATA" val="&lt;object type=&quot;10051&quot; unique_id=&quot;10037&quot;&gt;&lt;property id=&quot;10020&quot; value=&quot;2&quot;/&gt;&lt;property id=&quot;10102&quot; value=&quot;0&quot;/&gt;&lt;property id=&quot;10191&quot; value=&quot;40&quot;/&gt;&lt;/object&gt;"/>
  <p:tag name="MMPROD_ID" val="10034"/>
  <p:tag name="MMPROD_TYPE" val="10008"/>
  <p:tag name="MMPROD_DATA" val="&lt;property id=&quot;10026&quot; value=&quot;10&quot;/&gt;&lt;property id=&quot;10027&quot; value=&quot;Interaction10034&quot;/&gt;&lt;property id=&quot;10028&quot; value=&quot;0&quot;/&gt;&lt;property id=&quot;10063&quot; value=&quot;2&quot;/&gt;&lt;property id=&quot;10070&quot; value=&quot;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3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10"/>
  <p:tag name="MMPROD_PARENTQUESTIONGROUPID" val="-1"/>
  <p:tag name="QUIZCLIPSSOURCE" val="183794871,D:\NAM HOC  2016 - 2017\HOI GIANG\Dam thoai - Chu sau nho_pptx\Media.ppcx"/>
  <p:tag name="MMPROD_ANSWERCOUNT" val="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4]]&gt;&lt;/Left&gt;&lt;Top&gt;&lt;![CDATA[94.1115]]&gt;&lt;/Top&gt;&lt;/ChangeData&gt;"/>
  <p:tag name="MMPROD_ID" val="10145"/>
  <p:tag name="MMPROD_TYPE" val="10018"/>
  <p:tag name="MMPROD_DATA" val="&lt;property id=&quot;10074&quot; value=&quot;1&quot;/&gt;&lt;property id=&quot;10193&quot; value=&quot;1&quot;/&gt;&lt;property id=&quot;10199&quot; value=&quot;0&quot;/&gt;&lt;object type=&quot;10049&quot; unique_id=&quot;10146&quot;&gt;&lt;property id=&quot;10020&quot; value=&quot;9&quot;/&gt;&lt;property id=&quot;10102&quot; value=&quot;0&quot;/&gt;&lt;property id=&quot;10191&quot; value=&quot;-1&quot;/&gt;&lt;/object&gt;"/>
  <p:tag name="MMPROD_COLLECTIONCONTAINERID" val="10142"/>
  <p:tag name="MMPROD_PARENTID" val="10141"/>
  <p:tag name="MMPROD_ANSWERLETTER" val="1) 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69.7114]]&gt;&lt;/Left&gt;&lt;Top&gt;&lt;![CDATA[276.5137]]&gt;&lt;/Top&gt;&lt;/ChangeData&gt;"/>
  <p:tag name="MMPROD_ID" val="10147"/>
  <p:tag name="MMPROD_TYPE" val="10018"/>
  <p:tag name="MMPROD_DATA" val="&lt;property id=&quot;10074&quot; value=&quot;0&quot;/&gt;&lt;property id=&quot;10193&quot; value=&quot;2&quot;/&gt;&lt;property id=&quot;10199&quot; value=&quot;0&quot;/&gt;&lt;object type=&quot;10049&quot; unique_id=&quot;10148&quot;&gt;&lt;property id=&quot;10020&quot; value=&quot;9&quot;/&gt;&lt;property id=&quot;10102&quot; value=&quot;0&quot;/&gt;&lt;property id=&quot;10191&quot; value=&quot;-1&quot;/&gt;&lt;/object&gt;"/>
  <p:tag name="MMPROD_COLLECTIONCONTAINERID" val="10142"/>
  <p:tag name="MMPROD_PARENTID" val="10141"/>
  <p:tag name="MMPROD_ANSWERLETTER" val="2) 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0.96197]]&gt;&lt;/Left&gt;&lt;Top&gt;&lt;![CDATA[412.935]]&gt;&lt;/Top&gt;&lt;/ChangeData&gt;"/>
  <p:tag name="MMPROD_ID" val="10149"/>
  <p:tag name="MMPROD_TYPE" val="10018"/>
  <p:tag name="MMPROD_DATA" val="&lt;property id=&quot;10074&quot; value=&quot;1&quot;/&gt;&lt;property id=&quot;10193&quot; value=&quot;3&quot;/&gt;&lt;property id=&quot;10199&quot; value=&quot;0&quot;/&gt;&lt;object type=&quot;10049&quot; unique_id=&quot;10150&quot;&gt;&lt;property id=&quot;10020&quot; value=&quot;9&quot;/&gt;&lt;property id=&quot;10102&quot; value=&quot;0&quot;/&gt;&lt;property id=&quot;10191&quot; value=&quot;-1&quot;/&gt;&lt;/object&gt;"/>
  <p:tag name="MMPROD_COLLECTIONCONTAINERID" val="10142"/>
  <p:tag name="MMPROD_PARENTID" val="10141"/>
  <p:tag name="MMPROD_ANSWERLETTER" val="3) 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257.6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ống vui vẻ, hạnh phúc cùng với các bạn bướm của mình.]]&gt;&lt;/Text&gt;&lt;FontSize&gt;&lt;![CDATA[28]]&gt;&lt;/FontSize&gt;&lt;Left&gt;&lt;![CDATA[120]]&gt;&lt;/Left&gt;&lt;Top&gt;&lt;![CDATA[257.6]]&gt;&lt;/Top&gt;&lt;/ChangeData&gt;"/>
  <p:tag name="MMPROD_ABSOLUTEPOSITIONID" val="1023"/>
  <p:tag name="PRESENTER_SHAPETEXTINFO" val="&lt;ShapeTextInfo&gt;&lt;TableIndex row=&quot;-1&quot; col=&quot;-1&quot;&gt;&lt;linesCount val=&quot;2&quot;/&gt;&lt;lineCharCount val=&quot;40&quot;/&gt;&lt;lineCharCount val=&quot;14&quot;/&gt;&lt;/TableIndex&gt;&lt;/ShapeTextInfo&gt;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2"/>
  <p:tag name="MMPROD_SCALEOPERATION" val="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210.4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uồn chán vì không có bạn.]]&gt;&lt;/Text&gt;&lt;FontSize&gt;&lt;![CDATA[28]]&gt;&lt;/FontSize&gt;&lt;Left&gt;&lt;![CDATA[120]]&gt;&lt;/Left&gt;&lt;Top&gt;&lt;![CDATA[210.4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26&quot;/&gt;&lt;/TableIndex&gt;&lt;/ShapeText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2"/>
  <p:tag name="MMPROD_SCALEOPERATION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34"/>
  <p:tag name="MMPROD_ABSOLUTEPOSITIONID" val="100"/>
  <p:tag name="MMPROD_LASTVALUES" val="&lt;ChangeData&gt;&lt;Text&gt;&lt;![CDATA[Bé chọn nhân vật có trong truyện chú sâu nhỏ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4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Thỏa thích ngửi mùi hươngcủa các loại hoa.]]&gt;&lt;/Text&gt;&lt;FontSize&gt;&lt;![CDATA[28]]&gt;&lt;/FontSize&gt;&lt;Left&gt;&lt;![CDATA[120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2&quot;/&gt;&lt;lineCharCount val=&quot;33&quot;/&gt;&lt;lineCharCount val=&quot;9&quot;/&gt;&lt;/TableIndex&gt;&lt;/ShapeText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2"/>
  <p:tag name="MMPROD_SCALEOPERATION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 bỏ]]&gt;&lt;/Text&gt;&lt;FontSize&gt;&lt;![CDATA[14]]&gt;&lt;/FontSize&gt;&lt;Left&gt;&lt;![CDATA[230.3999]]&gt;&lt;/Left&gt;&lt;Top&gt;&lt;![CDATA[511.5135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121.7517]]&gt;&lt;/Left&gt;&lt;Top&gt;&lt;![CDATA[511.5135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bé hãy nhấn chuột để đi tiếp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  <p:tag name="PRESENTER_SHAPEINFO" val="&lt;ThreeDShapeInfo&gt;&lt;uuid val=&quot;{EEE594F3-15BF-4DC5-80E6-45727069B2DD}&quot;/&gt;&lt;isInvalidForFieldText val=&quot;0&quot;/&gt;&lt;Image&gt;&lt;filename val=&quot;D:\data\asimages\{EEE594F3-15BF-4DC5-80E6-45727069B2DD}_2.png&quot;/&gt;&lt;left val=&quot;19&quot;/&gt;&lt;top val=&quot;531&quot;/&gt;&lt;width val=&quot;280&quot;/&gt;&lt;height val=&quot;71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é hãy nhấn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3&quot;/&gt;&lt;/TableIndex&gt;&lt;/ShapeTextInfo&gt;"/>
  <p:tag name="PRESENTER_SHAPEINFO" val="&lt;ThreeDShapeInfo&gt;&lt;uuid val=&quot;{C6DD9777-5D57-412B-BD40-4012A07B771B}&quot;/&gt;&lt;isInvalidForFieldText val=&quot;0&quot;/&gt;&lt;Image&gt;&lt;filename val=&quot;D:\data\asimages\{C6DD9777-5D57-412B-BD40-4012A07B771B}_2.png&quot;/&gt;&lt;left val=&quot;207&quot;/&gt;&lt;top val=&quot;541&quot;/&gt;&lt;width val=&quot;278&quot;/&gt;&lt;height val=&quot;71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Đúng rồ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F52F1959-05DB-4D1C-8740-8BDD3444DCBC}&quot;/&gt;&lt;isInvalidForFieldText val=&quot;0&quot;/&gt;&lt;Image&gt;&lt;filename val=&quot;D:\data\asimages\{F52F1959-05DB-4D1C-8740-8BDD3444DCBC}_2.png&quot;/&gt;&lt;left val=&quot;33&quot;/&gt;&lt;top val=&quot;536&quot;/&gt;&lt;width val=&quot;271&quot;/&gt;&lt;height val=&quot;66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B70024C1-9368-436E-8F07-59009E2B62C8}&quot;/&gt;&lt;isInvalidForFieldText val=&quot;0&quot;/&gt;&lt;Image&gt;&lt;filename val=&quot;D:\data\asimages\{B70024C1-9368-436E-8F07-59009E2B62C8}_2.png&quot;/&gt;&lt;left val=&quot;24&quot;/&gt;&lt;top val=&quot;530&quot;/&gt;&lt;width val=&quot;541&quot;/&gt;&lt;height val=&quot;7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B793EDF-EFCF-4DCE-9DFF-3E2C3E191F15}&quot;/&gt;&lt;isInvalidForFieldText val=&quot;0&quot;/&gt;&lt;Image&gt;&lt;filename val=&quot;D:\data\asimages\{7B793EDF-EFCF-4DCE-9DFF-3E2C3E191F15}_2.png&quot;/&gt;&lt;left val=&quot;12&quot;/&gt;&lt;top val=&quot;536&quot;/&gt;&lt;width val=&quot;541&quot;/&gt;&lt;height val=&quot;71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5BB3F67B-6352-452B-BAD9-90D264408D6B}&quot;/&gt;&lt;isInvalidForFieldText val=&quot;0&quot;/&gt;&lt;Image&gt;&lt;filename val=&quot;D:\data\asimages\{5BB3F67B-6352-452B-BAD9-90D264408D6B}_2.png&quot;/&gt;&lt;left val=&quot;48&quot;/&gt;&lt;top val=&quot;538&quot;/&gt;&lt;width val=&quot;271&quot;/&gt;&lt;height val=&quot;6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để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72B173FF-1B16-4EF4-8889-12AA0D9E6315}&quot;/&gt;&lt;isInvalidForFieldText val=&quot;0&quot;/&gt;&lt;Image&gt;&lt;filename val=&quot;D:\data\asimages\{72B173FF-1B16-4EF4-8889-12AA0D9E6315}_2.png&quot;/&gt;&lt;left val=&quot;0&quot;/&gt;&lt;top val=&quot;511&quot;/&gt;&lt;width val=&quot;271&quot;/&gt;&lt;height val=&quot;66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8D8285F-D35E-4A2F-A4F8-CF86BC48E287}&quot;/&gt;&lt;isInvalidForFieldText val=&quot;0&quot;/&gt;&lt;Image&gt;&lt;filename val=&quot;D:\data\asimages\{C8D8285F-D35E-4A2F-A4F8-CF86BC48E287}_2.png&quot;/&gt;&lt;left val=&quot;562&quot;/&gt;&lt;top val=&quot;51&quot;/&gt;&lt;width val=&quot;144&quot;/&gt;&lt;height val=&quot;144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AB44080-0CC8-4941-AD0B-7CB6479BD00B}&quot;/&gt;&lt;isInvalidForFieldText val=&quot;0&quot;/&gt;&lt;Image&gt;&lt;filename val=&quot;D:\data\asimages\{4AB44080-0CC8-4941-AD0B-7CB6479BD00B}_2.png&quot;/&gt;&lt;left val=&quot;262&quot;/&gt;&lt;top val=&quot;382&quot;/&gt;&lt;width val=&quot;178&quot;/&gt;&lt;height val=&quot;140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254.9824]]&gt;&lt;/Left&gt;&lt;Top&gt;&lt;![CDATA[90.43063]]&gt;&lt;/Top&gt;&lt;/ChangeData&gt;"/>
  <p:tag name="MMPROD_ID" val="10201"/>
  <p:tag name="MMPROD_TYPE" val="10018"/>
  <p:tag name="MMPROD_DATA" val="&lt;property id=&quot;10074&quot; value=&quot;0&quot;/&gt;&lt;property id=&quot;10193&quot; value=&quot;1&quot;/&gt;&lt;property id=&quot;10199&quot; value=&quot;0&quot;/&gt;&lt;object type=&quot;10049&quot; unique_id=&quot;10202&quot;&gt;&lt;property id=&quot;10020&quot; value=&quot;9&quot;/&gt;&lt;property id=&quot;10102&quot; value=&quot;0&quot;/&gt;&lt;property id=&quot;10191&quot; value=&quot;-1&quot;/&gt;&lt;/object&gt;"/>
  <p:tag name="MMPROD_COLLECTIONCONTAINERID" val="10194"/>
  <p:tag name="MMPROD_PARENTID" val="10034"/>
  <p:tag name="MMPROD_ANSWERLETTER" val="1)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9.151575]]&gt;&lt;/Left&gt;&lt;Top&gt;&lt;![CDATA[433.6039]]&gt;&lt;/Top&gt;&lt;/ChangeData&gt;"/>
  <p:tag name="MMPROD_ID" val="10205"/>
  <p:tag name="MMPROD_TYPE" val="10018"/>
  <p:tag name="MMPROD_DATA" val="&lt;property id=&quot;10074&quot; value=&quot;0&quot;/&gt;&lt;property id=&quot;10193&quot; value=&quot;2&quot;/&gt;&lt;property id=&quot;10199&quot; value=&quot;0&quot;/&gt;&lt;object type=&quot;10049&quot; unique_id=&quot;10206&quot;&gt;&lt;property id=&quot;10020&quot; value=&quot;9&quot;/&gt;&lt;property id=&quot;10102&quot; value=&quot;0&quot;/&gt;&lt;property id=&quot;10191&quot; value=&quot;-1&quot;/&gt;&lt;/object&gt;"/>
  <p:tag name="MMPROD_COLLECTIONCONTAINERID" val="10194"/>
  <p:tag name="MMPROD_PARENTID" val="10034"/>
  <p:tag name="MMPROD_ANSWERLETTER" val="2)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15.48819]]&gt;&lt;/Left&gt;&lt;Top&gt;&lt;![CDATA[223.7463]]&gt;&lt;/Top&gt;&lt;/ChangeData&gt;"/>
  <p:tag name="MMPROD_ID" val="10203"/>
  <p:tag name="MMPROD_TYPE" val="10018"/>
  <p:tag name="MMPROD_DATA" val="&lt;property id=&quot;10074&quot; value=&quot;1&quot;/&gt;&lt;property id=&quot;10193&quot; value=&quot;3&quot;/&gt;&lt;property id=&quot;10199&quot; value=&quot;0&quot;/&gt;&lt;object type=&quot;10049&quot; unique_id=&quot;10204&quot;&gt;&lt;property id=&quot;10020&quot; value=&quot;9&quot;/&gt;&lt;property id=&quot;10102&quot; value=&quot;0&quot;/&gt;&lt;property id=&quot;10191&quot; value=&quot;-1&quot;/&gt;&lt;/object&gt;"/>
  <p:tag name="MMPROD_COLLECTIONCONTAINERID" val="10194"/>
  <p:tag name="MMPROD_PARENTID" val="10034"/>
  <p:tag name="MMPROD_ANSWERLETTER" val="3)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176.8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Hoa, sâu, ốc sên, bướm]]&gt;&lt;/Text&gt;&lt;FontSize&gt;&lt;![CDATA[28]]&gt;&lt;/FontSize&gt;&lt;Left&gt;&lt;![CDATA[120]]&gt;&lt;/Left&gt;&lt;Top&gt;&lt;![CDATA[176.8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224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Dê đen, dê trắng]]&gt;&lt;/Text&gt;&lt;FontSize&gt;&lt;![CDATA[28]]&gt;&lt;/FontSize&gt;&lt;Left&gt;&lt;![CDATA[120]]&gt;&lt;/Left&gt;&lt;Top&gt;&lt;![CDATA[224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Cáo, thỏ, gà trống]]&gt;&lt;/Text&gt;&lt;FontSize&gt;&lt;![CDATA[28]]&gt;&lt;/FontSize&gt;&lt;Left&gt;&lt;![CDATA[120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18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 bỏ]]&gt;&lt;/Text&gt;&lt;FontSize&gt;&lt;![CDATA[14]]&gt;&lt;/FontSize&gt;&lt;Left&gt;&lt;![CDATA[608.5]]&gt;&lt;/Left&gt;&lt;Top&gt;&lt;![CDATA[472.6394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511.3]]&gt;&lt;/Left&gt;&lt;Top&gt;&lt;![CDATA[472.6394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58]]&gt;&lt;/SlideID&gt;&lt;/ChangeData&gt;"/>
  <p:tag name="PPSNARRATION" val="2,183794871,D:\NAM HOC  2016 - 2017\HOI GIANG\Dam thoai - Chu sau nho_pptx\Media.ppcx"/>
  <p:tag name="PPSNARRATIONPROPS" val="D:\HOI GIANG\s2.wav"/>
  <p:tag name="MMPROD_PASSDATA" val="&lt;object type=&quot;10050&quot; unique_id=&quot;10073&quot;&gt;&lt;property id=&quot;10020&quot; value=&quot;2&quot;/&gt;&lt;property id=&quot;10102&quot; value=&quot;0&quot;/&gt;&lt;property id=&quot;10191&quot; value=&quot;41&quot;/&gt;&lt;/object&gt;"/>
  <p:tag name="MMPROD_FAILDATA" val="&lt;object type=&quot;10051&quot; unique_id=&quot;10074&quot;&gt;&lt;property id=&quot;10020&quot; value=&quot;2&quot;/&gt;&lt;property id=&quot;10102&quot; value=&quot;0&quot;/&gt;&lt;property id=&quot;10191&quot; value=&quot;42&quot;/&gt;&lt;/object&gt;"/>
  <p:tag name="MMPROD_ID" val="10071"/>
  <p:tag name="MMPROD_TYPE" val="10055"/>
  <p:tag name="MMPROD_DATA" val="&lt;property id=&quot;10026&quot; value=&quot;10&quot;/&gt;&lt;property id=&quot;10027&quot; value=&quot;Interaction10071&quot;/&gt;&lt;property id=&quot;10028&quot; value=&quot;0&quot;/&gt;&lt;property id=&quot;10063&quot; value=&quot;1&quot;/&gt;&lt;property id=&quot;10070&quot; value=&quot;Đúng hay sai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61"/>
  <p:tag name="MMPROD_PARENTQUESTIONGROUPID" val="-1"/>
  <p:tag name="QUIZCLIPSSOURCE" val="183794871,D:\NAM HOC  2016 - 2017\HOI GIANG\Dam thoai - Chu sau nho_pptx\Media.ppcx"/>
  <p:tag name="MMPROD_ANSWERCOUNT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71"/>
  <p:tag name="MMPROD_ABSOLUTEPOSITIONID" val="100"/>
  <p:tag name="MMPROD_LASTVALUES" val="&lt;ChangeData&gt;&lt;Text&gt;&lt;![CDATA[Chú sâu nhỏ rất thích mùi hương của các loại hoa đúng hay sai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49&quot;/&gt;&lt;lineCharCount val=&quot;13&quot;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bé hãy nhấn chuột để đi tiếp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  <p:tag name="PRESENTER_SHAPEINFO" val="&lt;ThreeDShapeInfo&gt;&lt;uuid val=&quot;{AD100CB3-1269-4DC8-BE7C-5840A0D34904}&quot;/&gt;&lt;isInvalidForFieldText val=&quot;0&quot;/&gt;&lt;Image&gt;&lt;filename val=&quot;D:\data\asimages\{AD100CB3-1269-4DC8-BE7C-5840A0D34904}_3.png&quot;/&gt;&lt;left val=&quot;63&quot;/&gt;&lt;top val=&quot;355&quot;/&gt;&lt;width val=&quot;281&quot;/&gt;&lt;height val=&quot;7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é hãy nhấn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3&quot;/&gt;&lt;/TableIndex&gt;&lt;/ShapeTextInfo&gt;"/>
  <p:tag name="PRESENTER_SHAPEINFO" val="&lt;ThreeDShapeInfo&gt;&lt;uuid val=&quot;{F5A7AD0F-84B8-44AA-B071-49CFBD7AF294}&quot;/&gt;&lt;isInvalidForFieldText val=&quot;0&quot;/&gt;&lt;Image&gt;&lt;filename val=&quot;D:\data\asimages\{F5A7AD0F-84B8-44AA-B071-49CFBD7AF294}_3.png&quot;/&gt;&lt;left val=&quot;389&quot;/&gt;&lt;top val=&quot;355&quot;/&gt;&lt;width val=&quot;278&quot;/&gt;&lt;height val=&quot;70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Đúng rồi bạn thật là giỏ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5&quot;/&gt;&lt;/TableIndex&gt;&lt;/ShapeTextInfo&gt;"/>
  <p:tag name="PRESENTER_SHAPEINFO" val="&lt;ThreeDShapeInfo&gt;&lt;uuid val=&quot;{8A446F46-F209-4597-B57D-CC7F47C9074B}&quot;/&gt;&lt;isInvalidForFieldText val=&quot;0&quot;/&gt;&lt;Image&gt;&lt;filename val=&quot;D:\data\asimages\{8A446F46-F209-4597-B57D-CC7F47C9074B}_3.png&quot;/&gt;&lt;left val=&quot;196&quot;/&gt;&lt;top val=&quot;418&quot;/&gt;&lt;width val=&quot;271&quot;/&gt;&lt;height val=&quot;6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753DBFD1-E1A7-4DE2-981F-4EFAD1391569}&quot;/&gt;&lt;isInvalidForFieldText val=&quot;0&quot;/&gt;&lt;Image&gt;&lt;filename val=&quot;D:\data\asimages\{753DBFD1-E1A7-4DE2-981F-4EFAD1391569}_3.png&quot;/&gt;&lt;left val=&quot;186&quot;/&gt;&lt;top val=&quot;386&quot;/&gt;&lt;width val=&quot;541&quot;/&gt;&lt;height val=&quot;71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DFC85A83-202A-473C-B56F-0ADA20490090}&quot;/&gt;&lt;isInvalidForFieldText val=&quot;0&quot;/&gt;&lt;Image&gt;&lt;filename val=&quot;D:\data\asimages\{DFC85A83-202A-473C-B56F-0ADA20490090}_3.png&quot;/&gt;&lt;left val=&quot;186&quot;/&gt;&lt;top val=&quot;439&quot;/&gt;&lt;width val=&quot;541&quot;/&gt;&lt;height val=&quot;71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Sai rồi bé hãy thử lại nào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6&quot;/&gt;&lt;/TableIndex&gt;&lt;/ShapeTextInfo&gt;"/>
  <p:tag name="PRESENTER_SHAPEINFO" val="&lt;ThreeDShapeInfo&gt;&lt;uuid val=&quot;{A4D05400-316C-47B7-9832-EEAFA64F97B9}&quot;/&gt;&lt;isInvalidForFieldText val=&quot;0&quot;/&gt;&lt;Image&gt;&lt;filename val=&quot;D:\data\asimages\{A4D05400-316C-47B7-9832-EEAFA64F97B9}_3.png&quot;/&gt;&lt;left val=&quot;196&quot;/&gt;&lt;top val=&quot;418&quot;/&gt;&lt;width val=&quot;271&quot;/&gt;&lt;height val=&quot;6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để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6EDC540F-582F-42B3-9B6E-BFCF233F6DA9}&quot;/&gt;&lt;isInvalidForFieldText val=&quot;0&quot;/&gt;&lt;Image&gt;&lt;filename val=&quot;D:\data\asimages\{6EDC540F-582F-42B3-9B6E-BFCF233F6DA9}_3.png&quot;/&gt;&lt;left val=&quot;209&quot;/&gt;&lt;top val=&quot;444&quot;/&gt;&lt;width val=&quot;271&quot;/&gt;&lt;height val=&quot;6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304.697]]&gt;&lt;/Left&gt;&lt;Top&gt;&lt;![CDATA[154.0482]]&gt;&lt;/Top&gt;&lt;/ChangeData&gt;"/>
  <p:tag name="MMPROD_ID" val="10075"/>
  <p:tag name="MMPROD_TYPE" val="10018"/>
  <p:tag name="MMPROD_DATA" val="&lt;property id=&quot;10074&quot; value=&quot;1&quot;/&gt;&lt;property id=&quot;10193&quot; value=&quot;1&quot;/&gt;&lt;property id=&quot;10199&quot; value=&quot;0&quot;/&gt;&lt;object type=&quot;10049&quot; unique_id=&quot;10076&quot;&gt;&lt;property id=&quot;10020&quot; value=&quot;9&quot;/&gt;&lt;property id=&quot;10102&quot; value=&quot;0&quot;/&gt;&lt;property id=&quot;10191&quot; value=&quot;-1&quot;/&gt;&lt;/object&gt;"/>
  <p:tag name="MMPROD_COLLECTIONCONTAINERID" val="10072"/>
  <p:tag name="MMPROD_PARENTID" val="10071"/>
  <p:tag name="MMPROD_ANSWERLETTER" val="1) 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304.697]]&gt;&lt;/Left&gt;&lt;Top&gt;&lt;![CDATA[247.5784]]&gt;&lt;/Top&gt;&lt;/ChangeData&gt;"/>
  <p:tag name="MMPROD_ID" val="10077"/>
  <p:tag name="MMPROD_TYPE" val="10018"/>
  <p:tag name="MMPROD_DATA" val="&lt;property id=&quot;10074&quot; value=&quot;0&quot;/&gt;&lt;property id=&quot;10193&quot; value=&quot;2&quot;/&gt;&lt;property id=&quot;10199&quot; value=&quot;0&quot;/&gt;&lt;object type=&quot;10049&quot; unique_id=&quot;10078&quot;&gt;&lt;property id=&quot;10020&quot; value=&quot;9&quot;/&gt;&lt;property id=&quot;10102&quot; value=&quot;0&quot;/&gt;&lt;property id=&quot;10191&quot; value=&quot;-1&quot;/&gt;&lt;/object&gt;"/>
  <p:tag name="MMPROD_COLLECTIONCONTAINERID" val="10072"/>
  <p:tag name="MMPROD_PARENTID" val="10071"/>
  <p:tag name="MMPROD_ANSWERLETTER" val="2)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28]]&gt;&lt;/FontSize&gt;&lt;Left&gt;&lt;![CDATA[120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28]]&gt;&lt;/FontSize&gt;&lt;Left&gt;&lt;![CDATA[120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 bỏ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Chấp nhận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259]]&gt;&lt;/SlideID&gt;&lt;/ChangeData&gt;"/>
  <p:tag name="PPSNARRATIONPROPS" val="D:\HOI GIANG\s3.wav"/>
  <p:tag name="PPSNARRATION" val="35,183794871,D:\NAM HOC  2016 - 2017\HOI GIANG\Dam thoai - Chu sau nho_pptx\Media.ppcx"/>
  <p:tag name="MMPROD_PASSDATA" val="&lt;object type=&quot;10050&quot; unique_id=&quot;10092&quot;&gt;&lt;property id=&quot;10020&quot; value=&quot;2&quot;/&gt;&lt;property id=&quot;10191&quot; value=&quot;43&quot;/&gt;&lt;/object&gt;"/>
  <p:tag name="MMPROD_FAILDATA" val="&lt;object type=&quot;10051&quot; unique_id=&quot;10093&quot;&gt;&lt;property id=&quot;10020&quot; value=&quot;2&quot;/&gt;&lt;property id=&quot;10191&quot; value=&quot;44&quot;/&gt;&lt;/object&gt;"/>
  <p:tag name="MMPROD_ID" val="10090"/>
  <p:tag name="MMPROD_TYPE" val="10008"/>
  <p:tag name="MMPROD_DATA" val="&lt;property id=&quot;10026&quot; value=&quot;10&quot;/&gt;&lt;property id=&quot;10027&quot; value=&quot;Interaction10090&quot;/&gt;&lt;property id=&quot;10028&quot; value=&quot;0&quot;/&gt;&lt;property id=&quot;10063&quot; value=&quot;2&quot;/&gt;&lt;property id=&quot;10070&quot; value=&quot;Chọn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3&quot;/&gt;&lt;property id=&quot;10112&quot; value=&quot;1&quot;/&gt;&lt;property id=&quot;10115&quot; value=&quot;1&quot;/&gt;&lt;property id=&quot;10120&quot; value=&quot;3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81"/>
  <p:tag name="MMPROD_PARENTQUESTIONGROUPID" val="-1"/>
  <p:tag name="QUIZCLIPSSOURCE" val="183794871,D:\NAM HOC  2016 - 2017\HOI GIANG\Dam thoai - Chu sau nho_pptx\Media.ppcx"/>
  <p:tag name="MMPROD_ANSWERCOUNT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90"/>
  <p:tag name="MMPROD_ABSOLUTEPOSITIONID" val="100"/>
  <p:tag name="MMPROD_LASTVALUES" val="&lt;ChangeData&gt;&lt;Text&gt;&lt;![CDATA[Điều gì làm chú sâu nhỏ tưởng mình là ốc sên?]]&gt;&lt;/Text&gt;&lt;FontSize&gt;&lt;![CDATA[37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5&quot;/&gt;&lt;/TableIndex&gt;&lt;/ShapeText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rồi bé hãy nhấn chuột để đi tiếp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3&quot;/&gt;&lt;lineCharCount val=&quot;4&quot;/&gt;&lt;/TableIndex&gt;&lt;/ShapeTextInfo&gt;"/>
  <p:tag name="PRESENTER_SHAPEINFO" val="&lt;ThreeDShapeInfo&gt;&lt;uuid val=&quot;{23048736-9A7A-414C-98AC-2A69754D7CA0}&quot;/&gt;&lt;isInvalidForFieldText val=&quot;0&quot;/&gt;&lt;Image&gt;&lt;filename val=&quot;D:\data\asimages\{23048736-9A7A-414C-98AC-2A69754D7CA0}_4.png&quot;/&gt;&lt;left val=&quot;-2&quot;/&gt;&lt;top val=&quot;510&quot;/&gt;&lt;width val=&quot;280&quot;/&gt;&lt;height val=&quot;71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Sai rồi bé hãy nhấn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34&quot;/&gt;&lt;lineCharCount val=&quot;3&quot;/&gt;&lt;/TableIndex&gt;&lt;/ShapeTextInfo&gt;"/>
  <p:tag name="PRESENTER_SHAPEINFO" val="&lt;ThreeDShapeInfo&gt;&lt;uuid val=&quot;{3723FBF1-C5C8-497F-AD2F-DC56D6521BF2}&quot;/&gt;&lt;isInvalidForFieldText val=&quot;0&quot;/&gt;&lt;Image&gt;&lt;filename val=&quot;D:\data\asimages\{3723FBF1-C5C8-497F-AD2F-DC56D6521BF2}_4.png&quot;/&gt;&lt;left val=&quot;256&quot;/&gt;&lt;top val=&quot;565&quot;/&gt;&lt;width val=&quot;278&quot;/&gt;&lt;height val=&quot;71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Chúc mừng bé câu trả lời chính xá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4&quot;/&gt;&lt;/TableIndex&gt;&lt;/ShapeTextInfo&gt;"/>
  <p:tag name="PRESENTER_SHAPEINFO" val="&lt;ThreeDShapeInfo&gt;&lt;uuid val=&quot;{21FF53BE-9515-4420-BBA1-1DA1428C819C}&quot;/&gt;&lt;isInvalidForFieldText val=&quot;0&quot;/&gt;&lt;Image&gt;&lt;filename val=&quot;D:\data\asimages\{21FF53BE-9515-4420-BBA1-1DA1428C819C}_4.png&quot;/&gt;&lt;left val=&quot;72&quot;/&gt;&lt;top val=&quot;550&quot;/&gt;&lt;width val=&quot;289&quot;/&gt;&lt;height val=&quot;6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2&quot;/&gt;&lt;/TableIndex&gt;&lt;/ShapeTextInfo&gt;"/>
  <p:tag name="PRESENTER_SHAPEINFO" val="&lt;ThreeDShapeInfo&gt;&lt;uuid val=&quot;{92FD0B00-F7D3-4583-B70C-BA0AACBF11CA}&quot;/&gt;&lt;isInvalidForFieldText val=&quot;0&quot;/&gt;&lt;Image&gt;&lt;filename val=&quot;D:\data\asimages\{92FD0B00-F7D3-4583-B70C-BA0AACBF11CA}_4.png&quot;/&gt;&lt;left val=&quot;59&quot;/&gt;&lt;top val=&quot;522&quot;/&gt;&lt;width val=&quot;541&quot;/&gt;&lt;height val=&quot;71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5C3FF06D-D8BB-4349-B072-CBBE6A0CB08C}&quot;/&gt;&lt;isInvalidForFieldText val=&quot;0&quot;/&gt;&lt;Image&gt;&lt;filename val=&quot;D:\data\asimages\{5C3FF06D-D8BB-4349-B072-CBBE6A0CB08C}_4.png&quot;/&gt;&lt;left val=&quot;67&quot;/&gt;&lt;top val=&quot;527&quot;/&gt;&lt;width val=&quot;541&quot;/&gt;&lt;height val=&quot;71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Sai mất rồ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1&quot;/&gt;&lt;/TableIndex&gt;&lt;/ShapeTextInfo&gt;"/>
  <p:tag name="PRESENTER_SHAPEINFO" val="&lt;ThreeDShapeInfo&gt;&lt;uuid val=&quot;{0815A64F-F053-4877-ABD6-00AA34FFAA26}&quot;/&gt;&lt;isInvalidForFieldText val=&quot;0&quot;/&gt;&lt;Image&gt;&lt;filename val=&quot;D:\data\asimages\{0815A64F-F053-4877-ABD6-00AA34FFAA26}_4.png&quot;/&gt;&lt;left val=&quot;51&quot;/&gt;&lt;top val=&quot;510&quot;/&gt;&lt;width val=&quot;271&quot;/&gt;&lt;height val=&quot;6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4"/>
  <p:tag name="MMPROD_LASTVALUES" val="&lt;ChangeData&gt;&lt;Text&gt;&lt;![CDATA[thử lạ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35B151B5-6AE8-4504-BF5B-1EAE64ED7CAE}&quot;/&gt;&lt;isInvalidForFieldText val=&quot;0&quot;/&gt;&lt;Image&gt;&lt;filename val=&quot;D:\data\asimages\{35B151B5-6AE8-4504-BF5B-1EAE64ED7CAE}_4.png&quot;/&gt;&lt;left val=&quot;117&quot;/&gt;&lt;top val=&quot;510&quot;/&gt;&lt;width val=&quot;271&quot;/&gt;&lt;height val=&quot;6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để được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3&quot;/&gt;&lt;/TableIndex&gt;&lt;/ShapeTextInfo&gt;"/>
  <p:tag name="PRESENTER_SHAPEINFO" val="&lt;ThreeDShapeInfo&gt;&lt;uuid val=&quot;{7E65AEBB-E81C-44BF-BB80-03D181797508}&quot;/&gt;&lt;isInvalidForFieldText val=&quot;0&quot;/&gt;&lt;Image&gt;&lt;filename val=&quot;D:\data\asimages\{7E65AEBB-E81C-44BF-BB80-03D181797508}_4.png&quot;/&gt;&lt;left val=&quot;90&quot;/&gt;&lt;top val=&quot;515&quot;/&gt;&lt;width val=&quot;271&quot;/&gt;&lt;height val=&quot;66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7117F4-0A3B-48FF-AD89-CAE674EDD53A}&quot;/&gt;&lt;isInvalidForFieldText val=&quot;0&quot;/&gt;&lt;Image&gt;&lt;filename val=&quot;D:\data\asimages\{E37117F4-0A3B-48FF-AD89-CAE674EDD53A}_4.png&quot;/&gt;&lt;left val=&quot;483&quot;/&gt;&lt;top val=&quot;37&quot;/&gt;&lt;width val=&quot;153&quot;/&gt;&lt;height val=&quot;27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BF138C-F3EA-4CA3-8B7A-740EDBF86B14}&quot;/&gt;&lt;isInvalidForFieldText val=&quot;0&quot;/&gt;&lt;Image&gt;&lt;filename val=&quot;D:\data\asimages\{BDBF138C-F3EA-4CA3-8B7A-740EDBF86B14}_4.png&quot;/&gt;&lt;left val=&quot;486&quot;/&gt;&lt;top val=&quot;183&quot;/&gt;&lt;width val=&quot;153&quot;/&gt;&lt;height val=&quot;283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9EAE177-687C-44A3-AF40-9E0FD993A16C}&quot;/&gt;&lt;isInvalidForFieldText val=&quot;0&quot;/&gt;&lt;Image&gt;&lt;filename val=&quot;D:\data\asimages\{29EAE177-687C-44A3-AF40-9E0FD993A16C}_4.png&quot;/&gt;&lt;left val=&quot;486&quot;/&gt;&lt;top val=&quot;346&quot;/&gt;&lt;width val=&quot;154&quot;/&gt;&lt;height val=&quot;256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5.88378]]&gt;&lt;/Left&gt;&lt;Top&gt;&lt;![CDATA[88.98985]]&gt;&lt;/Top&gt;&lt;/ChangeData&gt;"/>
  <p:tag name="MMPROD_ID" val="10094"/>
  <p:tag name="MMPROD_TYPE" val="10018"/>
  <p:tag name="MMPROD_DATA" val="&lt;property id=&quot;10074&quot; value=&quot;1&quot;/&gt;&lt;property id=&quot;10193&quot; value=&quot;1&quot;/&gt;&lt;property id=&quot;10199&quot; value=&quot;0&quot;/&gt;&lt;object type=&quot;10049&quot; unique_id=&quot;10095&quot;&gt;&lt;property id=&quot;10020&quot; value=&quot;9&quot;/&gt;&lt;property id=&quot;10102&quot; value=&quot;0&quot;/&gt;&lt;property id=&quot;10191&quot; value=&quot;-1&quot;/&gt;&lt;/object&gt;"/>
  <p:tag name="MMPROD_COLLECTIONCONTAINERID" val="10091"/>
  <p:tag name="MMPROD_PARENTID" val="10090"/>
  <p:tag name="MMPROD_ANSWERLETTER" val="1) 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20.66315]]&gt;&lt;/Left&gt;&lt;Top&gt;&lt;![CDATA[223.8705]]&gt;&lt;/Top&gt;&lt;/ChangeData&gt;"/>
  <p:tag name="MMPROD_ID" val="10096"/>
  <p:tag name="MMPROD_TYPE" val="10018"/>
  <p:tag name="MMPROD_DATA" val="&lt;property id=&quot;10074&quot; value=&quot;0&quot;/&gt;&lt;property id=&quot;10193&quot; value=&quot;2&quot;/&gt;&lt;property id=&quot;10199&quot; value=&quot;0&quot;/&gt;&lt;object type=&quot;10049&quot; unique_id=&quot;10097&quot;&gt;&lt;property id=&quot;10020&quot; value=&quot;9&quot;/&gt;&lt;property id=&quot;10102&quot; value=&quot;0&quot;/&gt;&lt;property id=&quot;10191&quot; value=&quot;-1&quot;/&gt;&lt;/object&gt;"/>
  <p:tag name="MMPROD_COLLECTIONCONTAINERID" val="10091"/>
  <p:tag name="MMPROD_PARENTID" val="10090"/>
  <p:tag name="MMPROD_ANSWERLETTER" val="2) 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3"/>
  <p:tag name="MMPROD_LASTVALUES" val="&lt;ChangeData&gt;&lt;Left&gt;&lt;![CDATA[20.66323]]&gt;&lt;/Left&gt;&lt;Top&gt;&lt;![CDATA[377.6868]]&gt;&lt;/Top&gt;&lt;/ChangeData&gt;"/>
  <p:tag name="MMPROD_ID" val="10098"/>
  <p:tag name="MMPROD_TYPE" val="10018"/>
  <p:tag name="MMPROD_DATA" val="&lt;property id=&quot;10074&quot; value=&quot;0&quot;/&gt;&lt;property id=&quot;10193&quot; value=&quot;3&quot;/&gt;&lt;property id=&quot;10199&quot; value=&quot;0&quot;/&gt;&lt;object type=&quot;10049&quot; unique_id=&quot;10099&quot;&gt;&lt;property id=&quot;10020&quot; value=&quot;9&quot;/&gt;&lt;property id=&quot;10102&quot; value=&quot;0&quot;/&gt;&lt;property id=&quot;10191&quot; value=&quot;-1&quot;/&gt;&lt;/object&gt;"/>
  <p:tag name="MMPROD_COLLECTIONCONTAINERID" val="10091"/>
  <p:tag name="MMPROD_PARENTID" val="10090"/>
  <p:tag name="MMPROD_ANSWERLETTER" val="3) 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3) ]]&gt;&lt;/Text&gt;&lt;FontSize&gt;&lt;![CDATA[28]]&gt;&lt;/FontSize&gt;&lt;Left&gt;&lt;![CDATA[85]]&gt;&lt;/Left&gt;&lt;Top&gt;&lt;![CDATA[257.6]]&gt;&lt;/Top&gt;&lt;/ChangeData&gt;"/>
  <p:tag name="MMPROD_ABSOLUTEPOSITIONID" val="1043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ì ốc sên có 2 râu trên đầu giống mình]]&gt;&lt;/Text&gt;&lt;FontSize&gt;&lt;![CDATA[28]]&gt;&lt;/FontSize&gt;&lt;Left&gt;&lt;![CDATA[120]]&gt;&lt;/Left&gt;&lt;Top&gt;&lt;![CDATA[257.6]]&gt;&lt;/Top&gt;&lt;/ChangeData&gt;"/>
  <p:tag name="MMPROD_ABSOLUTEPOSITIONID" val="1023"/>
  <p:tag name="PRESENTER_SHAPETEXTINFO" val="&lt;ShapeTextInfo&gt;&lt;TableIndex row=&quot;-1&quot; col=&quot;-1&quot;&gt;&lt;linesCount val=&quot;1&quot;/&gt;&lt;lineCharCount val=&quot;38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3"/>
  <p:tag name="MMPROD_CONTROLTYPE" val="1"/>
  <p:tag name="MMPROD_SCALEOPERATION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2) ]]&gt;&lt;/Text&gt;&lt;FontSize&gt;&lt;![CDATA[28]]&gt;&lt;/FontSize&gt;&lt;Left&gt;&lt;![CDATA[85]]&gt;&lt;/Left&gt;&lt;Top&gt;&lt;![CDATA[176.8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ì ngôi nhà trên lưng của ốc sên &amp;#x0D;đẹp quá]]&gt;&lt;/Text&gt;&lt;FontSize&gt;&lt;![CDATA[28]]&gt;&lt;/FontSize&gt;&lt;Left&gt;&lt;![CDATA[120]]&gt;&lt;/Left&gt;&lt;Top&gt;&lt;![CDATA[176.8]]&gt;&lt;/Top&gt;&lt;/ChangeData&gt;"/>
  <p:tag name="MMPROD_ABSOLUTEPOSITIONID" val="1022"/>
  <p:tag name="PRESENTER_SHAPETEXTINFO" val="&lt;ShapeTextInfo&gt;&lt;TableIndex row=&quot;-1&quot; col=&quot;-1&quot;&gt;&lt;linesCount val=&quot;2&quot;/&gt;&lt;lineCharCount val=&quot;34&quot;/&gt;&lt;lineCharCount val=&quot;7&quot;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1) ]]&gt;&lt;/Text&gt;&lt;FontSize&gt;&lt;![CDATA[28]]&gt;&lt;/FontSize&gt;&lt;Left&gt;&lt;![CDATA[85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Vì chú thấy ốc sên bò giống mình]]&gt;&lt;/Text&gt;&lt;FontSize&gt;&lt;![CDATA[28]]&gt;&lt;/FontSize&gt;&lt;Left&gt;&lt;![CDATA[120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Xóa bỏ]]&gt;&lt;/Text&gt;&lt;FontSize&gt;&lt;![CDATA[14]]&gt;&lt;/FontSize&gt;&lt;Left&gt;&lt;![CDATA[599.8118]]&gt;&lt;/Left&gt;&lt;Top&gt;&lt;![CDATA[490.1237]]&gt;&lt;/Top&gt;&lt;/ChangeData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606</Words>
  <Application>Microsoft Macintosh PowerPoint</Application>
  <PresentationFormat>On-screen Show (4:3)</PresentationFormat>
  <Paragraphs>106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Bé chọn nhân vật có trong truyện chú sâu nhỏ</vt:lpstr>
      <vt:lpstr>Chú sâu nhỏ rất thích mùi hương của các loại hoa đúng hay sai?</vt:lpstr>
      <vt:lpstr>Điều gì làm chú sâu nhỏ tưởng mình là ốc sên?</vt:lpstr>
      <vt:lpstr>Bông hoa thì tưởng chú sâu nhỏ là bọ còn ốc sên lại không phải bạn của mình, buồn quá chú sâu nhỏ đã làm gì?</vt:lpstr>
      <vt:lpstr>Bé hãy nối cho đúng chú sâu nhỏ đã thay đổi như thế nào khi tỉnh dậy sau nhiều đêm ngủ nhé!</vt:lpstr>
      <vt:lpstr>Cuộc sống của chú sâu nhỏ như thế nào sau khi trở thành bướm?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Chianseki</dc:creator>
  <cp:lastModifiedBy>HAV Cargo messages</cp:lastModifiedBy>
  <cp:revision>69</cp:revision>
  <dcterms:created xsi:type="dcterms:W3CDTF">2016-11-10T18:03:34Z</dcterms:created>
  <dcterms:modified xsi:type="dcterms:W3CDTF">2022-05-28T03:11:26Z</dcterms:modified>
</cp:coreProperties>
</file>