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9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2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6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05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7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48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4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49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6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83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1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1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8CF1-6F9B-485A-9EF0-7C5D8224D2B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85166-5FA6-496E-B33E-5E17C615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9055-1AAF-4DC5-BF31-2D5E75C15A3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0E2C1-4389-4EB2-B0BE-4A13F51C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A45D8-6347-4F7B-9079-75983C58BDA4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05A5-1429-49B7-B7ED-97ACE838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9308" y="245660"/>
            <a:ext cx="3527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9960" y="1364771"/>
            <a:ext cx="4522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308" y="2688604"/>
            <a:ext cx="40286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Bật qua con suối 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Đặng Thị Hoa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3 - 4 tuổi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20 - 25 phút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: 14 – 16 trẻ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3134" y="5186149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  <a:endParaRPr lang="en-US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7" name="BTPTC- cHanh ok nhan b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9296" y="2055816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529" y="1146412"/>
            <a:ext cx="438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Bài tập phát triển chung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Bàn tập cơ bản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913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65</Words>
  <Application>Microsoft Office PowerPoint</Application>
  <PresentationFormat>On-screen Show (4:3)</PresentationFormat>
  <Paragraphs>12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1_Custom Design</vt:lpstr>
      <vt:lpstr>Custom Design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Phong3T1</dc:creator>
  <cp:lastModifiedBy>Phong3T1</cp:lastModifiedBy>
  <cp:revision>9</cp:revision>
  <dcterms:created xsi:type="dcterms:W3CDTF">2022-04-13T01:42:29Z</dcterms:created>
  <dcterms:modified xsi:type="dcterms:W3CDTF">2022-06-29T04:52:44Z</dcterms:modified>
</cp:coreProperties>
</file>