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2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86C3-6118-4B34-A206-3A3620E52EBE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C9FFE-022C-4D6B-9D9E-D45709E2C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104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86C3-6118-4B34-A206-3A3620E52EBE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C9FFE-022C-4D6B-9D9E-D45709E2C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910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86C3-6118-4B34-A206-3A3620E52EBE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C9FFE-022C-4D6B-9D9E-D45709E2C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613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86C3-6118-4B34-A206-3A3620E52EBE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C9FFE-022C-4D6B-9D9E-D45709E2C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332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86C3-6118-4B34-A206-3A3620E52EBE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C9FFE-022C-4D6B-9D9E-D45709E2C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879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86C3-6118-4B34-A206-3A3620E52EBE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C9FFE-022C-4D6B-9D9E-D45709E2C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824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86C3-6118-4B34-A206-3A3620E52EBE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C9FFE-022C-4D6B-9D9E-D45709E2C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028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86C3-6118-4B34-A206-3A3620E52EBE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C9FFE-022C-4D6B-9D9E-D45709E2C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262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86C3-6118-4B34-A206-3A3620E52EBE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C9FFE-022C-4D6B-9D9E-D45709E2C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027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86C3-6118-4B34-A206-3A3620E52EBE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C9FFE-022C-4D6B-9D9E-D45709E2C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774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86C3-6118-4B34-A206-3A3620E52EBE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C9FFE-022C-4D6B-9D9E-D45709E2C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524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4986C3-6118-4B34-A206-3A3620E52EBE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EC9FFE-022C-4D6B-9D9E-D45709E2C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297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sz="40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sz="280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04800" y="609600"/>
            <a:ext cx="84582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err="1" smtClean="0">
                <a:solidFill>
                  <a:srgbClr val="FF0000"/>
                </a:solidFill>
              </a:rPr>
              <a:t>Trò</a:t>
            </a:r>
            <a:r>
              <a:rPr lang="en-US" sz="6600" b="1" dirty="0" smtClean="0">
                <a:solidFill>
                  <a:srgbClr val="FF0000"/>
                </a:solidFill>
              </a:rPr>
              <a:t> </a:t>
            </a:r>
            <a:r>
              <a:rPr lang="en-US" sz="6600" b="1" dirty="0" err="1" smtClean="0">
                <a:solidFill>
                  <a:srgbClr val="FF0000"/>
                </a:solidFill>
              </a:rPr>
              <a:t>chuyện</a:t>
            </a:r>
            <a:r>
              <a:rPr lang="en-US" sz="6600" b="1" dirty="0" smtClean="0">
                <a:solidFill>
                  <a:srgbClr val="FF0000"/>
                </a:solidFill>
              </a:rPr>
              <a:t> : </a:t>
            </a:r>
            <a:r>
              <a:rPr lang="en-US" sz="6600" b="1" err="1" smtClean="0">
                <a:solidFill>
                  <a:srgbClr val="FF0000"/>
                </a:solidFill>
              </a:rPr>
              <a:t>Mẹ</a:t>
            </a:r>
            <a:r>
              <a:rPr lang="en-US" sz="6600" b="1" smtClean="0">
                <a:solidFill>
                  <a:srgbClr val="FF0000"/>
                </a:solidFill>
              </a:rPr>
              <a:t> của </a:t>
            </a:r>
            <a:r>
              <a:rPr lang="en-US" sz="6600" b="1" dirty="0" err="1" smtClean="0">
                <a:solidFill>
                  <a:srgbClr val="FF0000"/>
                </a:solidFill>
              </a:rPr>
              <a:t>bé</a:t>
            </a:r>
            <a:endParaRPr lang="en-US" sz="66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 flipH="1">
            <a:off x="3093719" y="2286000"/>
            <a:ext cx="498348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solidFill>
                  <a:srgbClr val="FF0000"/>
                </a:solidFill>
              </a:rPr>
              <a:t>Giáo viên: Hoàng Thị Hùy</a:t>
            </a:r>
          </a:p>
          <a:p>
            <a:r>
              <a:rPr lang="en-US" sz="3200" b="1" smtClean="0">
                <a:solidFill>
                  <a:srgbClr val="FF0000"/>
                </a:solidFill>
              </a:rPr>
              <a:t>Lứa tuổi: Mẫu giáo bé </a:t>
            </a:r>
            <a:endParaRPr lang="en-US" sz="3200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1963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1361666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1847239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3912664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76200"/>
            <a:ext cx="8991600" cy="6629400"/>
          </a:xfrm>
        </p:spPr>
      </p:pic>
    </p:spTree>
    <p:extLst>
      <p:ext uri="{BB962C8B-B14F-4D97-AF65-F5344CB8AC3E}">
        <p14:creationId xmlns:p14="http://schemas.microsoft.com/office/powerpoint/2010/main" val="1214622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152400"/>
            <a:ext cx="8915399" cy="6553200"/>
          </a:xfrm>
        </p:spPr>
      </p:pic>
    </p:spTree>
    <p:extLst>
      <p:ext uri="{BB962C8B-B14F-4D97-AF65-F5344CB8AC3E}">
        <p14:creationId xmlns:p14="http://schemas.microsoft.com/office/powerpoint/2010/main" val="646432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599093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4043371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</p:spPr>
      </p:pic>
      <p:sp>
        <p:nvSpPr>
          <p:cNvPr id="5" name="TextBox 4"/>
          <p:cNvSpPr txBox="1"/>
          <p:nvPr/>
        </p:nvSpPr>
        <p:spPr>
          <a:xfrm>
            <a:off x="152400" y="1752600"/>
            <a:ext cx="69342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err="1" smtClean="0">
                <a:solidFill>
                  <a:srgbClr val="FF0000"/>
                </a:solidFill>
              </a:rPr>
              <a:t>Chúc</a:t>
            </a:r>
            <a:r>
              <a:rPr lang="en-US" sz="5400" b="1" dirty="0" smtClean="0">
                <a:solidFill>
                  <a:srgbClr val="FF0000"/>
                </a:solidFill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</a:rPr>
              <a:t>các</a:t>
            </a:r>
            <a:r>
              <a:rPr lang="en-US" sz="5400" b="1" dirty="0" smtClean="0">
                <a:solidFill>
                  <a:srgbClr val="FF0000"/>
                </a:solidFill>
              </a:rPr>
              <a:t> con </a:t>
            </a:r>
            <a:r>
              <a:rPr lang="en-US" sz="5400" b="1" dirty="0" err="1" smtClean="0">
                <a:solidFill>
                  <a:srgbClr val="FF0000"/>
                </a:solidFill>
              </a:rPr>
              <a:t>có</a:t>
            </a:r>
            <a:r>
              <a:rPr lang="en-US" sz="5400" b="1" dirty="0" smtClean="0">
                <a:solidFill>
                  <a:srgbClr val="FF0000"/>
                </a:solidFill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</a:rPr>
              <a:t>một</a:t>
            </a:r>
            <a:r>
              <a:rPr lang="en-US" sz="5400" b="1" dirty="0" smtClean="0">
                <a:solidFill>
                  <a:srgbClr val="FF0000"/>
                </a:solidFill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</a:rPr>
              <a:t>ngày</a:t>
            </a:r>
            <a:r>
              <a:rPr lang="en-US" sz="5400" b="1" dirty="0" smtClean="0">
                <a:solidFill>
                  <a:srgbClr val="FF0000"/>
                </a:solidFill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</a:rPr>
              <a:t>hoạt</a:t>
            </a:r>
            <a:r>
              <a:rPr lang="en-US" sz="5400" b="1" dirty="0" smtClean="0">
                <a:solidFill>
                  <a:srgbClr val="FF0000"/>
                </a:solidFill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</a:rPr>
              <a:t>động</a:t>
            </a:r>
            <a:r>
              <a:rPr lang="en-US" sz="5400" b="1" dirty="0" smtClean="0">
                <a:solidFill>
                  <a:srgbClr val="FF0000"/>
                </a:solidFill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</a:rPr>
              <a:t>thật</a:t>
            </a:r>
            <a:r>
              <a:rPr lang="en-US" sz="5400" b="1" dirty="0" smtClean="0">
                <a:solidFill>
                  <a:srgbClr val="FF0000"/>
                </a:solidFill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</a:rPr>
              <a:t>vui</a:t>
            </a:r>
            <a:r>
              <a:rPr lang="en-US" sz="5400" b="1" dirty="0" smtClean="0">
                <a:solidFill>
                  <a:srgbClr val="FF0000"/>
                </a:solidFill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</a:rPr>
              <a:t>vẻ</a:t>
            </a:r>
            <a:r>
              <a:rPr lang="en-US" sz="5400" b="1" dirty="0" smtClean="0">
                <a:solidFill>
                  <a:srgbClr val="FF0000"/>
                </a:solidFill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</a:rPr>
              <a:t>và</a:t>
            </a:r>
            <a:r>
              <a:rPr lang="en-US" sz="5400" b="1" dirty="0" smtClean="0">
                <a:solidFill>
                  <a:srgbClr val="FF0000"/>
                </a:solidFill>
              </a:rPr>
              <a:t> ý </a:t>
            </a:r>
            <a:r>
              <a:rPr lang="en-US" sz="5400" b="1" dirty="0" err="1" smtClean="0">
                <a:solidFill>
                  <a:srgbClr val="FF0000"/>
                </a:solidFill>
              </a:rPr>
              <a:t>nghĩa</a:t>
            </a:r>
            <a:r>
              <a:rPr lang="en-US" sz="5400" b="1" dirty="0" smtClean="0">
                <a:solidFill>
                  <a:srgbClr val="FF0000"/>
                </a:solidFill>
              </a:rPr>
              <a:t> … !!!</a:t>
            </a:r>
            <a:endParaRPr lang="en-US" sz="5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0892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34</Words>
  <Application>Microsoft Office PowerPoint</Application>
  <PresentationFormat>On-screen Show (4:3)</PresentationFormat>
  <Paragraphs>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huy_ctn</dc:creator>
  <cp:lastModifiedBy>Phong3T1</cp:lastModifiedBy>
  <cp:revision>4</cp:revision>
  <dcterms:created xsi:type="dcterms:W3CDTF">2017-10-17T00:59:03Z</dcterms:created>
  <dcterms:modified xsi:type="dcterms:W3CDTF">2022-06-29T05:01:41Z</dcterms:modified>
</cp:coreProperties>
</file>