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67" r:id="rId4"/>
    <p:sldId id="271" r:id="rId5"/>
    <p:sldId id="27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59" r:id="rId15"/>
    <p:sldId id="260" r:id="rId16"/>
    <p:sldId id="261" r:id="rId17"/>
    <p:sldId id="273" r:id="rId18"/>
    <p:sldId id="263" r:id="rId19"/>
    <p:sldId id="286" r:id="rId20"/>
    <p:sldId id="287" r:id="rId21"/>
    <p:sldId id="288" r:id="rId22"/>
    <p:sldId id="289" r:id="rId23"/>
    <p:sldId id="274" r:id="rId24"/>
    <p:sldId id="264" r:id="rId25"/>
    <p:sldId id="268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>
      <p:cViewPr varScale="1">
        <p:scale>
          <a:sx n="119" d="100"/>
          <a:sy n="119" d="100"/>
        </p:scale>
        <p:origin x="14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CF59E-CA1A-49E6-9141-E6684D438F96}" type="datetimeFigureOut">
              <a:rPr lang="en-US" smtClean="0"/>
              <a:t>5/28/22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2341E-3685-4B53-94FB-E60F5695F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5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2341E-3685-4B53-94FB-E60F5695F4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6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8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6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2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666A-42C1-435A-8F24-9D3BE00C9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C994E-7575-4BA8-9506-15425EED1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D97B2-0F1F-4458-8604-8CB733974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77BC4-EB92-430B-89C7-E2F9EB09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9FFE7-5ECB-4903-AE1B-A5EF85FC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D75EB-E70B-4A58-868F-ACDC1CB04ED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12011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C71EB-B951-4E85-93FB-8D5682E1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3CFBF-9A7B-49C2-981B-11D79472B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DDDA0-7E15-4D30-91E1-19555DA5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30D70-C150-4EB3-B8C9-378F6EBD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52479-9A0B-454F-8E6A-43490969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C815D-E17C-4E0C-8754-B262A648E12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33264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0155-231D-4ABC-B18E-DDDEB704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ECF39-8BE7-4121-B3F7-80AA7CD63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A3840-73CB-4B05-9346-8A7D02A5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81B43-7253-4191-9618-68C33048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DF848-B5A7-4941-A940-975190327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BEB6C-4547-4BCD-B377-DD5F5E618F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89170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49E0-617C-4FE8-8674-826732B1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B7F8-7F8E-4B61-9311-BCBFD8E41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B5802-5D31-457D-B22F-19D128A75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3201B-BD4E-4793-9F84-913D7E19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8BDF9-525B-4139-917D-8DDB20DF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C5A96-72E8-4B27-8723-C283DA59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5B83E-BBC8-4763-AB4B-672BB3BA15F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3941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333F-DADF-45FD-AE6E-5AD4B396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9B76D-4AE6-43FF-AA18-1A542AEDA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44899-931A-49B2-87A4-FFC830F56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B9752-E12B-47D3-8EBA-6BF9DEB23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32A23A-615A-45E7-B619-0E6F47311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3DC2A5-C8A7-4726-8BDA-38B6AFF9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9C6337-5769-4811-89A3-2E6F264C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BB76-3813-4F12-900E-9EE329C7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A09E0-DF74-4240-BA92-7555FDC17B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7210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F7B1-B354-406A-9B34-E627F091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B9C6F-457D-4E8B-B936-6A53EBAB1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49367-371E-4BF1-855E-D749E8B3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20512-10E8-45C4-AB0E-A0ABA1A0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AC2CD-CD50-4512-BADF-91282204158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67829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507DE-72AD-4F7E-AF48-AEE1A759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4A774-953A-452A-8C75-5999FA1F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2156F-D647-4658-B12B-491A9CED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EACAC-758E-4DEA-B152-18A22E271EB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95841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47F9A-E545-442F-9DF9-3E845495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C786B-6423-44B5-8BDA-0BA9DEAA1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E54F8-E8A2-46C9-B8D5-DC3DDB65F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AE21C-6850-4D1A-8E3C-C852D5EF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F02DA-2441-480D-8146-CACA14BC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D23C7-6C48-413F-B373-A5CDBFD8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E502F-A8E4-4081-9DBF-7DD4F73E4C2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286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E5292-FE5C-4624-8EE4-A0DD55178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9306F-F4B1-4F5C-AD27-36D798A86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73539-3B0A-44D7-9109-31E16FDC3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EAE28-F9E6-4FDF-86E2-CA8097C59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1696F-4BAF-4F65-98BE-2D9DF16A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D3B40-E63B-4209-ADCF-E187460F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B4D0D-28F5-450F-B908-BA64BF8B854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94497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D8531-6B49-493E-95A6-9FD9D1F7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FA57A-BA6B-4F73-ACD4-3F239CBAA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F808-DD5A-4036-9E87-5A4EA01B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FEFF8-39E9-41D4-B589-F27A12F7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069D-4EBF-430D-A905-0E9353CA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12DB2-2284-4533-BB36-042433D760C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07885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5A2D50-0964-4960-97B6-6DCD058B63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51CA6-FAC8-44F3-B08C-3DDB81E6C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CFB23-CFCF-49C5-AFAE-5D124EF2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DDD03-8C60-4364-9D8D-04C3D4E2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303D5-6A90-4B4C-8D3F-66CB37720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E061E-8F9B-4A5A-9A53-9B8E82002D7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967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4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8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6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3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05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1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82779-05AA-4277-AB1B-553F0FD7F4C5}" type="datetimeFigureOut">
              <a:rPr lang="en-US" smtClean="0"/>
              <a:t>5/28/22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1525F-3343-4356-8121-257C46A62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5C77488-F939-4BF7-82BB-1111437A4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B80C1ED-8959-4569-B0FA-47AAF538C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5B81244-E6FA-463D-AC30-8E0F646D18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F99F05-46DC-4BFC-B5C9-4B658E77DA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D67ED0C-1A5C-446E-B6A3-E3EB23ABCC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B9090E-E8FF-4ACA-B235-E20199F0A11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829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8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083" y="2438400"/>
            <a:ext cx="6407834" cy="1752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VỀ GIÓ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439D3-66BD-42FF-B3ED-5D4DD0043505}"/>
              </a:ext>
            </a:extLst>
          </p:cNvPr>
          <p:cNvSpPr txBox="1"/>
          <p:nvPr/>
        </p:nvSpPr>
        <p:spPr>
          <a:xfrm>
            <a:off x="1676400" y="162242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+mj-lt"/>
              </a:rPr>
              <a:t>GIÁO ÁN PHÁT TRIỂN NHẬN THỨC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40D7F1-05D2-9647-936B-DAA8BE6F1480}"/>
              </a:ext>
            </a:extLst>
          </p:cNvPr>
          <p:cNvSpPr txBox="1">
            <a:spLocks/>
          </p:cNvSpPr>
          <p:nvPr/>
        </p:nvSpPr>
        <p:spPr>
          <a:xfrm>
            <a:off x="685800" y="3505200"/>
            <a:ext cx="7772400" cy="27463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MGN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2019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8B36C7-93AB-0449-B468-7DA6FA2C2135}"/>
              </a:ext>
            </a:extLst>
          </p:cNvPr>
          <p:cNvSpPr txBox="1">
            <a:spLocks/>
          </p:cNvSpPr>
          <p:nvPr/>
        </p:nvSpPr>
        <p:spPr>
          <a:xfrm>
            <a:off x="1893176" y="317938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</p:spTree>
    <p:extLst>
      <p:ext uri="{BB962C8B-B14F-4D97-AF65-F5344CB8AC3E}">
        <p14:creationId xmlns:p14="http://schemas.microsoft.com/office/powerpoint/2010/main" val="2162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BEBD2-AE34-4617-BAA2-FCBAEDD2D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3" y="1981200"/>
            <a:ext cx="4216597" cy="3162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3A089-DD40-4B6B-9689-E1CC0BD42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981200"/>
            <a:ext cx="4216597" cy="31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5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3C5D78-29A6-4C61-BBAF-768C5F27B626}"/>
              </a:ext>
            </a:extLst>
          </p:cNvPr>
          <p:cNvSpPr/>
          <p:nvPr/>
        </p:nvSpPr>
        <p:spPr>
          <a:xfrm>
            <a:off x="533400" y="2136259"/>
            <a:ext cx="8077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GIÓ TỰ NHIÊN</a:t>
            </a:r>
            <a:endParaRPr lang="vi-VN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bao 1">
            <a:extLst>
              <a:ext uri="{FF2B5EF4-FFF2-40B4-BE49-F238E27FC236}">
                <a16:creationId xmlns:a16="http://schemas.microsoft.com/office/drawing/2014/main" id="{12EBC488-95BF-4993-8168-39D38738A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78154-DA17-43CC-A74C-424B1403C0E4}"/>
              </a:ext>
            </a:extLst>
          </p:cNvPr>
          <p:cNvSpPr txBox="1"/>
          <p:nvPr/>
        </p:nvSpPr>
        <p:spPr>
          <a:xfrm>
            <a:off x="1752600" y="51816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BÃO GÂY M</a:t>
            </a:r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LỚN</a:t>
            </a:r>
            <a:endParaRPr lang="vi-VN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  <p:sndAc>
      <p:stSnd loop="1">
        <p:snd r:embed="rId2" name="tieng gio th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76CF5B-613D-42B2-BBC0-7DBC4E31B674}"/>
              </a:ext>
            </a:extLst>
          </p:cNvPr>
          <p:cNvSpPr txBox="1"/>
          <p:nvPr/>
        </p:nvSpPr>
        <p:spPr>
          <a:xfrm>
            <a:off x="1524000" y="6027003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GIÓ BÃO GÂY ĐỔ CÂY</a:t>
            </a:r>
            <a:endParaRPr lang="vi-VN" sz="48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01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E66761-561D-4318-BF85-4462C9ADF469}"/>
              </a:ext>
            </a:extLst>
          </p:cNvPr>
          <p:cNvSpPr txBox="1"/>
          <p:nvPr/>
        </p:nvSpPr>
        <p:spPr>
          <a:xfrm>
            <a:off x="1371600" y="685800"/>
            <a:ext cx="64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LỐC</a:t>
            </a:r>
            <a:endParaRPr lang="vi-VN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6760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Khám phá về gió nhân tạo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7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007E36-81BA-42E2-8C7B-BFC63CE99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70" y="1160173"/>
            <a:ext cx="7275830" cy="4173828"/>
          </a:xfrm>
        </p:spPr>
      </p:pic>
    </p:spTree>
    <p:extLst>
      <p:ext uri="{BB962C8B-B14F-4D97-AF65-F5344CB8AC3E}">
        <p14:creationId xmlns:p14="http://schemas.microsoft.com/office/powerpoint/2010/main" val="108368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60C2-664B-49AE-A295-82855FAD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5276E9-DEDE-46DA-90A2-F45966A20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442280"/>
            <a:ext cx="6781800" cy="3973439"/>
          </a:xfrm>
        </p:spPr>
      </p:pic>
    </p:spTree>
    <p:extLst>
      <p:ext uri="{BB962C8B-B14F-4D97-AF65-F5344CB8AC3E}">
        <p14:creationId xmlns:p14="http://schemas.microsoft.com/office/powerpoint/2010/main" val="41409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E82C-572C-4583-94AC-AAF0F0BE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TRẦN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703B65-B167-41AA-88E9-29DA08A28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705600" cy="4525963"/>
          </a:xfrm>
        </p:spPr>
      </p:pic>
    </p:spTree>
    <p:extLst>
      <p:ext uri="{BB962C8B-B14F-4D97-AF65-F5344CB8AC3E}">
        <p14:creationId xmlns:p14="http://schemas.microsoft.com/office/powerpoint/2010/main" val="20910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8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611F-FD65-4F5F-943C-19D93B69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GIẤY</a:t>
            </a:r>
            <a:endParaRPr lang="vi-V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448410-F7CD-40A0-9F80-C78CD29B1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162799" cy="4038599"/>
          </a:xfrm>
        </p:spPr>
      </p:pic>
    </p:spTree>
    <p:extLst>
      <p:ext uri="{BB962C8B-B14F-4D97-AF65-F5344CB8AC3E}">
        <p14:creationId xmlns:p14="http://schemas.microsoft.com/office/powerpoint/2010/main" val="117351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617A-D507-4F97-B4B6-03528F2E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NAN</a:t>
            </a:r>
            <a:endParaRPr lang="vi-V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4B78DE-5ADF-4655-9DA4-691CB1C02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61638"/>
            <a:ext cx="3962400" cy="38217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3C51DE-3CA5-4AA9-8528-4948B2F3C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17639"/>
            <a:ext cx="3962400" cy="39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7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/>
            <a:stretch>
              <a:fillRect/>
            </a:stretch>
          </a:blipFill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 sánh gió tự nhiên và gió nhân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30739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1371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4478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nhau: 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là gió và rất mát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2801401"/>
            <a:ext cx="792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nhau:</a:t>
            </a:r>
          </a:p>
          <a:p>
            <a:pPr marL="285750" indent="-285750">
              <a:buFontTx/>
              <a:buChar char="-"/>
            </a:pP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tự nhiên: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gió ở bên ngoài do sự chuyển động của không khí tạo thành gió</a:t>
            </a:r>
          </a:p>
          <a:p>
            <a:pPr marL="285750" indent="-285750">
              <a:buFontTx/>
              <a:buChar char="-"/>
            </a:pP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nhân tạo: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gió ở bên trong do con người tạo ra</a:t>
            </a:r>
          </a:p>
        </p:txBody>
      </p:sp>
    </p:spTree>
    <p:extLst>
      <p:ext uri="{BB962C8B-B14F-4D97-AF65-F5344CB8AC3E}">
        <p14:creationId xmlns:p14="http://schemas.microsoft.com/office/powerpoint/2010/main" val="165260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chơi: Gấp quạt giấy</a:t>
            </a:r>
            <a:endParaRPr lang="vi-VN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2C0739-EE45-4C63-9074-923A6841B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1" y="1390870"/>
            <a:ext cx="8046156" cy="4525963"/>
          </a:xfrm>
          <a:blipFill>
            <a:blip r:embed="rId4"/>
            <a:stretch>
              <a:fillRect/>
            </a:stretch>
          </a:blipFill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446DCDE0-483F-4C86-944E-2493BA23C6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0130628"/>
                  </p:ext>
                </p:extLst>
              </p:nvPr>
            </p:nvGraphicFramePr>
            <p:xfrm>
              <a:off x="-1311812" y="3653852"/>
              <a:ext cx="2286000" cy="1714500"/>
            </p:xfrm>
            <a:graphic>
              <a:graphicData uri="http://schemas.microsoft.com/office/powerpoint/2016/slidezoom">
                <pslz:sldZm>
                  <pslz:sldZmObj sldId="268" cId="1486569584">
                    <pslz:zmPr id="{8901B07C-61B1-4190-A1EB-AC9A8BB9881C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46DCDE0-483F-4C86-944E-2493BA23C6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311812" y="3653852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656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3.KẾT THÚC</a:t>
            </a:r>
            <a:endParaRPr lang="vi-VN" sz="54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pPr marL="1828800" lvl="4" indent="0" algn="just">
              <a:buNone/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HÁT MÂY VÀ GIÓ</a:t>
            </a:r>
            <a:endParaRPr lang="vi-VN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016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pháp, hình thức tổ chức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1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FDFA-4F0C-426E-B2B8-ACB8CA53D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A850FC-9D8E-4081-B11C-F845D814F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600200"/>
            <a:ext cx="8077200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Bieu-tuong-may-man-trong-kinh-doanh[1]">
            <a:extLst>
              <a:ext uri="{FF2B5EF4-FFF2-40B4-BE49-F238E27FC236}">
                <a16:creationId xmlns:a16="http://schemas.microsoft.com/office/drawing/2014/main" id="{5FED38EB-8A6E-4685-B5F4-35EB4C6A9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57225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Rectangle 5">
            <a:extLst>
              <a:ext uri="{FF2B5EF4-FFF2-40B4-BE49-F238E27FC236}">
                <a16:creationId xmlns:a16="http://schemas.microsoft.com/office/drawing/2014/main" id="{6B7D4D82-28A5-4301-8E3C-23869773B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562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thuyền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buồm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chạy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FE102-D22E-4153-B13A-1060B86C8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829057"/>
            <a:ext cx="7315199" cy="52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D00831-EEA7-442C-965E-5D846B8F7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848600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562CD-E909-4E58-ADE5-0A6FE50E4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62000"/>
            <a:ext cx="8229600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0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D3EF72-0B5D-4B5E-B6A9-30E327705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620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2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229</Words>
  <Application>Microsoft Macintosh PowerPoint</Application>
  <PresentationFormat>On-screen Show (4:3)</PresentationFormat>
  <Paragraphs>36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.VnAvant</vt:lpstr>
      <vt:lpstr>.VnTime</vt:lpstr>
      <vt:lpstr>Arial</vt:lpstr>
      <vt:lpstr>Calibri</vt:lpstr>
      <vt:lpstr>Times New Roman</vt:lpstr>
      <vt:lpstr>Office Theme</vt:lpstr>
      <vt:lpstr>Default Design</vt:lpstr>
      <vt:lpstr>PowerPoint Presentation</vt:lpstr>
      <vt:lpstr>1. Ổn định tổ chức</vt:lpstr>
      <vt:lpstr>2. Phương pháp, hình thức tổ chức</vt:lpstr>
      <vt:lpstr>Gió làm khô quần 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 Khám phá về gió nhân tạo</vt:lpstr>
      <vt:lpstr>Điều hòa nhiệt độ</vt:lpstr>
      <vt:lpstr>Quạt cây</vt:lpstr>
      <vt:lpstr>QUẠT TRẦN</vt:lpstr>
      <vt:lpstr>QUẠT GIẤY</vt:lpstr>
      <vt:lpstr>QUẠT NAN</vt:lpstr>
      <vt:lpstr>. So sánh gió tự nhiên và gió nhân tạo</vt:lpstr>
      <vt:lpstr>PowerPoint Presentation</vt:lpstr>
      <vt:lpstr>Trò chơi: Gấp quạt giấy</vt:lpstr>
      <vt:lpstr>3.KẾT THÚC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HAV Cargo messages</cp:lastModifiedBy>
  <cp:revision>100</cp:revision>
  <dcterms:created xsi:type="dcterms:W3CDTF">2020-04-10T10:31:15Z</dcterms:created>
  <dcterms:modified xsi:type="dcterms:W3CDTF">2022-05-28T03:03:48Z</dcterms:modified>
</cp:coreProperties>
</file>