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3" r:id="rId5"/>
    <p:sldId id="263" r:id="rId6"/>
    <p:sldId id="264" r:id="rId7"/>
    <p:sldId id="265" r:id="rId8"/>
    <p:sldId id="267" r:id="rId9"/>
    <p:sldId id="266" r:id="rId10"/>
    <p:sldId id="268" r:id="rId11"/>
    <p:sldId id="262" r:id="rId12"/>
    <p:sldId id="274" r:id="rId13"/>
    <p:sldId id="270" r:id="rId14"/>
    <p:sldId id="275" r:id="rId15"/>
    <p:sldId id="271" r:id="rId16"/>
    <p:sldId id="276" r:id="rId17"/>
    <p:sldId id="259" r:id="rId18"/>
    <p:sldId id="27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25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37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14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544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52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262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98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81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76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49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34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2339-C312-4087-916A-9BCDB8241A7B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AFFD-C2EF-4CC5-9EAC-5FFDBDC7C9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33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894" y="0"/>
            <a:ext cx="602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9338" r="6619" b="8262"/>
          <a:stretch/>
        </p:blipFill>
        <p:spPr>
          <a:xfrm>
            <a:off x="5507503" y="829993"/>
            <a:ext cx="991771" cy="998428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5908" y="2489981"/>
            <a:ext cx="5584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4894" y="4178105"/>
            <a:ext cx="5922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tuổi:4- 5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009" y="-141667"/>
            <a:ext cx="3992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6917" y="576775"/>
            <a:ext cx="611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483" y="2715065"/>
            <a:ext cx="1015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vẽ,bằng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vât,cảnh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trống,con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trắng,bác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trăng,cánh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04382" y="703385"/>
            <a:ext cx="7343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2:Trong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2" y="2504049"/>
            <a:ext cx="8173330" cy="4254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8628" y="3516923"/>
            <a:ext cx="728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EM VẼ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HOÀNG THANH HÀ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058" y="365760"/>
            <a:ext cx="752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549329"/>
            <a:ext cx="2820572" cy="1940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31" y="4592026"/>
            <a:ext cx="3123321" cy="2023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2549329"/>
            <a:ext cx="3270446" cy="20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6245" y="407964"/>
            <a:ext cx="7090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3:Ngoài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6245" y="407964"/>
            <a:ext cx="7090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1" y="2081779"/>
            <a:ext cx="3202451" cy="2229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0" y="4357119"/>
            <a:ext cx="3727939" cy="2336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7" y="2043827"/>
            <a:ext cx="3629465" cy="23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9803" y="450166"/>
            <a:ext cx="786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4:Qua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7939" y="168812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4:Qua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003" y="2982351"/>
            <a:ext cx="8904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nhiên,yêu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1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6763" y="2278966"/>
            <a:ext cx="7329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4758" y="0"/>
            <a:ext cx="4215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7117" y="0"/>
            <a:ext cx="3835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vi-VN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5504" y="0"/>
            <a:ext cx="3794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202" y="0"/>
            <a:ext cx="3137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2023" y="563500"/>
            <a:ext cx="3825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263</Words>
  <Application>Microsoft Office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 Store</dc:creator>
  <cp:lastModifiedBy>Admin</cp:lastModifiedBy>
  <cp:revision>21</cp:revision>
  <dcterms:created xsi:type="dcterms:W3CDTF">2021-11-23T17:50:22Z</dcterms:created>
  <dcterms:modified xsi:type="dcterms:W3CDTF">2022-05-26T14:41:02Z</dcterms:modified>
</cp:coreProperties>
</file>