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5" r:id="rId4"/>
    <p:sldId id="276" r:id="rId5"/>
    <p:sldId id="277" r:id="rId6"/>
    <p:sldId id="278" r:id="rId7"/>
    <p:sldId id="279" r:id="rId8"/>
    <p:sldId id="280" r:id="rId9"/>
    <p:sldId id="281" r:id="rId10"/>
    <p:sldId id="282" r:id="rId11"/>
    <p:sldId id="283" r:id="rId12"/>
    <p:sldId id="284" r:id="rId13"/>
    <p:sldId id="285" r:id="rId14"/>
    <p:sldId id="286" r:id="rId15"/>
    <p:sldId id="256" r:id="rId16"/>
    <p:sldId id="269" r:id="rId17"/>
    <p:sldId id="268" r:id="rId18"/>
    <p:sldId id="267" r:id="rId19"/>
    <p:sldId id="266" r:id="rId20"/>
    <p:sldId id="265" r:id="rId21"/>
    <p:sldId id="264" r:id="rId22"/>
    <p:sldId id="263" r:id="rId23"/>
    <p:sldId id="262" r:id="rId24"/>
    <p:sldId id="261" r:id="rId25"/>
    <p:sldId id="270" r:id="rId26"/>
    <p:sldId id="259" r:id="rId27"/>
    <p:sldId id="272"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AD78-C7FE-46E9-8192-56DAE011D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7ECC99A-0A54-4B47-84E0-D393A742F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A95B188-AA5F-403E-BF01-7B48F1A104CB}"/>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5" name="Footer Placeholder 4">
            <a:extLst>
              <a:ext uri="{FF2B5EF4-FFF2-40B4-BE49-F238E27FC236}">
                <a16:creationId xmlns:a16="http://schemas.microsoft.com/office/drawing/2014/main" id="{58A66739-E8E0-44E6-B932-E0C2C4A64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B50B0-EB5C-4E5C-B510-498F03A9B428}"/>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12187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9E55-8566-4F02-BB4A-115AF60A795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B59B11-5E54-4A9B-A430-6E4D8D391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3744A5-FDFB-4F61-849F-7D14633DD3C7}"/>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5" name="Footer Placeholder 4">
            <a:extLst>
              <a:ext uri="{FF2B5EF4-FFF2-40B4-BE49-F238E27FC236}">
                <a16:creationId xmlns:a16="http://schemas.microsoft.com/office/drawing/2014/main" id="{122657E7-91F3-4B0C-81E3-57858CB0B6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256EAB-A1E9-46C7-BD08-408508F18AE7}"/>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24505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03D1F-3DE2-4B7E-8AA6-D6B4CD64D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B5A0EC6-8FE4-4E67-8264-5D3BD3E06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7E80AE-3D9F-4A23-8A9C-30CA9F3E6EB3}"/>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5" name="Footer Placeholder 4">
            <a:extLst>
              <a:ext uri="{FF2B5EF4-FFF2-40B4-BE49-F238E27FC236}">
                <a16:creationId xmlns:a16="http://schemas.microsoft.com/office/drawing/2014/main" id="{A2C766E4-7824-4815-8C14-34370DDC1E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7F76EC0-BD77-4A0D-AC79-3685BDB89847}"/>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14194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8208-18AF-4BC1-9CF0-775EC2C93E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4BF031-5959-4B21-B051-E532010E9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8D7FE2-D483-4E88-AF9D-8F170A3D45F9}"/>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5" name="Footer Placeholder 4">
            <a:extLst>
              <a:ext uri="{FF2B5EF4-FFF2-40B4-BE49-F238E27FC236}">
                <a16:creationId xmlns:a16="http://schemas.microsoft.com/office/drawing/2014/main" id="{92013168-9C3C-4704-B855-3B4C370C84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5A722F-81AB-45AB-8AFC-18FB3A7A239E}"/>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12335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0630-666E-4C2E-93A6-36FFB00B6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A7FF1AE-1BEE-44FC-8739-4438F9E91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FADCF-BF30-4B19-8453-18A3E7CF6259}"/>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5" name="Footer Placeholder 4">
            <a:extLst>
              <a:ext uri="{FF2B5EF4-FFF2-40B4-BE49-F238E27FC236}">
                <a16:creationId xmlns:a16="http://schemas.microsoft.com/office/drawing/2014/main" id="{F3C65FCC-7BA5-4965-B66C-B2ECDF0FAC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97AA03-4D33-45FB-A00C-EB6C29DEFB65}"/>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91335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FB39-A39E-4536-A6AD-985281BD716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21FC7EA-99E4-4B17-AA90-7AC9B2F76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9B86B0-A006-41BB-95CF-BB6F14D9C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A5B6D4-FE67-45B1-8410-602E5B6E05FC}"/>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6" name="Footer Placeholder 5">
            <a:extLst>
              <a:ext uri="{FF2B5EF4-FFF2-40B4-BE49-F238E27FC236}">
                <a16:creationId xmlns:a16="http://schemas.microsoft.com/office/drawing/2014/main" id="{6D0840E4-B5BD-4EC8-BA2F-22EBFE664C6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F8A3F62-F3A0-435C-8BFC-23A3C95D579D}"/>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156461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34B-4F44-4802-9E64-A919A581C28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434D2A-44BD-484E-AA19-4F0CC549C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24A4BB-633B-4C69-B355-8979637D8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2E5A6D-0D40-4C70-9F5F-05273BF07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2EDD3-B856-448A-93F7-B76689121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36B3DCB-07BA-45CC-B214-4D43297E65A7}"/>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8" name="Footer Placeholder 7">
            <a:extLst>
              <a:ext uri="{FF2B5EF4-FFF2-40B4-BE49-F238E27FC236}">
                <a16:creationId xmlns:a16="http://schemas.microsoft.com/office/drawing/2014/main" id="{FB54350B-97ED-435F-918E-33A8C0E0789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CA2337C-1548-460F-93B8-1A4F286E6803}"/>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251006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C766-096F-4140-9B71-F76715D542A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B362A12-5070-4353-BC33-189D712A4361}"/>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4" name="Footer Placeholder 3">
            <a:extLst>
              <a:ext uri="{FF2B5EF4-FFF2-40B4-BE49-F238E27FC236}">
                <a16:creationId xmlns:a16="http://schemas.microsoft.com/office/drawing/2014/main" id="{CF3FD31C-1A6B-4E8A-86E8-E50AD1C0941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5A64556-3B54-4398-9E2F-948EBE4FF965}"/>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78777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92EB-1AE4-4EDF-986F-BEAEDDC87F79}"/>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3" name="Footer Placeholder 2">
            <a:extLst>
              <a:ext uri="{FF2B5EF4-FFF2-40B4-BE49-F238E27FC236}">
                <a16:creationId xmlns:a16="http://schemas.microsoft.com/office/drawing/2014/main" id="{4A58C03B-1638-4082-9C7D-9749D0097DA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EE55FCC-C124-48E9-9173-0BF825AA4343}"/>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23905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B0C9-8BCB-4DF1-9DC2-3830A7743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53110D0-2DD5-4BCE-80A8-958B25E00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3886587-9AE0-4954-BC10-DA7EB783E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AA3D1-C150-4162-8C79-1F1A04E69A4F}"/>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6" name="Footer Placeholder 5">
            <a:extLst>
              <a:ext uri="{FF2B5EF4-FFF2-40B4-BE49-F238E27FC236}">
                <a16:creationId xmlns:a16="http://schemas.microsoft.com/office/drawing/2014/main" id="{D41090E1-96B9-4DBA-9F9C-730F6F54E6C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2AC3350-6274-484E-8D05-B92F1F705E00}"/>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09562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1465-58CE-4C7A-8196-DF1E0215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55B3590-101D-44ED-A37A-10A40979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5218A7B-B41B-4B4C-90A6-C3B0D3495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CA73E-B0C6-445A-9020-D007A62F3202}"/>
              </a:ext>
            </a:extLst>
          </p:cNvPr>
          <p:cNvSpPr>
            <a:spLocks noGrp="1"/>
          </p:cNvSpPr>
          <p:nvPr>
            <p:ph type="dt" sz="half" idx="10"/>
          </p:nvPr>
        </p:nvSpPr>
        <p:spPr/>
        <p:txBody>
          <a:bodyPr/>
          <a:lstStyle/>
          <a:p>
            <a:fld id="{890110EB-106C-42E7-B14D-F481EE09CCDC}" type="datetimeFigureOut">
              <a:rPr lang="vi-VN" smtClean="0"/>
              <a:t>28/06/2022</a:t>
            </a:fld>
            <a:endParaRPr lang="vi-VN"/>
          </a:p>
        </p:txBody>
      </p:sp>
      <p:sp>
        <p:nvSpPr>
          <p:cNvPr id="6" name="Footer Placeholder 5">
            <a:extLst>
              <a:ext uri="{FF2B5EF4-FFF2-40B4-BE49-F238E27FC236}">
                <a16:creationId xmlns:a16="http://schemas.microsoft.com/office/drawing/2014/main" id="{B9DFA33A-CA36-4D9E-8B0D-D20D7B7F490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2DDA02C-BF26-442C-95F0-7424A9E40C6D}"/>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2696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D4CAD-F9FA-4E3B-9248-FAD04F160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798EDEF-DF50-479D-B614-7015DB7C0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CC52AA-BE18-43A7-9408-4762E7834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110EB-106C-42E7-B14D-F481EE09CCDC}" type="datetimeFigureOut">
              <a:rPr lang="vi-VN" smtClean="0"/>
              <a:t>28/06/2022</a:t>
            </a:fld>
            <a:endParaRPr lang="vi-VN"/>
          </a:p>
        </p:txBody>
      </p:sp>
      <p:sp>
        <p:nvSpPr>
          <p:cNvPr id="5" name="Footer Placeholder 4">
            <a:extLst>
              <a:ext uri="{FF2B5EF4-FFF2-40B4-BE49-F238E27FC236}">
                <a16:creationId xmlns:a16="http://schemas.microsoft.com/office/drawing/2014/main" id="{244FE9B8-AE75-4210-99D9-939365683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CF04807-04B2-450B-905F-490C4BC78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596F-C278-4703-87D3-DD5CD4DCC129}" type="slidenum">
              <a:rPr lang="vi-VN" smtClean="0"/>
              <a:t>‹#›</a:t>
            </a:fld>
            <a:endParaRPr lang="vi-VN"/>
          </a:p>
        </p:txBody>
      </p:sp>
    </p:spTree>
    <p:extLst>
      <p:ext uri="{BB962C8B-B14F-4D97-AF65-F5344CB8AC3E}">
        <p14:creationId xmlns:p14="http://schemas.microsoft.com/office/powerpoint/2010/main" val="3023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7.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7.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7.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17.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17.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17.pn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7.png"/><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17.png"/><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17.pn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7.png"/><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17.png"/><Relationship Id="rId2" Type="http://schemas.microsoft.com/office/2007/relationships/media" Target="../media/media11.m4a"/><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15.jpg"/><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9.jp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3AB3-3D3D-46E3-A7C8-705B6FF8213C}"/>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0E0171A-5AA4-4175-8A29-E21E77535174}"/>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E9C5A82F-4640-457B-8729-20BFE84A7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53"/>
            <a:ext cx="12191999" cy="6911570"/>
          </a:xfrm>
          <a:prstGeom prst="rect">
            <a:avLst/>
          </a:prstGeom>
        </p:spPr>
      </p:pic>
      <p:sp>
        <p:nvSpPr>
          <p:cNvPr id="6" name="TextBox 5">
            <a:extLst>
              <a:ext uri="{FF2B5EF4-FFF2-40B4-BE49-F238E27FC236}">
                <a16:creationId xmlns:a16="http://schemas.microsoft.com/office/drawing/2014/main" id="{E43B902E-482E-4462-9F3D-1ED064903554}"/>
              </a:ext>
            </a:extLst>
          </p:cNvPr>
          <p:cNvSpPr txBox="1"/>
          <p:nvPr/>
        </p:nvSpPr>
        <p:spPr>
          <a:xfrm>
            <a:off x="2800895" y="545603"/>
            <a:ext cx="6172200" cy="1261884"/>
          </a:xfrm>
          <a:prstGeom prst="rect">
            <a:avLst/>
          </a:prstGeom>
          <a:noFill/>
        </p:spPr>
        <p:txBody>
          <a:bodyPr wrap="square">
            <a:spAutoFit/>
          </a:bodyPr>
          <a:lstStyle/>
          <a:p>
            <a:pPr algn="ctr" eaLnBrk="1" fontAlgn="auto" hangingPunct="1">
              <a:spcBef>
                <a:spcPts val="0"/>
              </a:spcBef>
              <a:spcAft>
                <a:spcPts val="0"/>
              </a:spcAft>
              <a:defRPr/>
            </a:pPr>
            <a:r>
              <a:rPr lang="en-US" sz="2000" b="1" smtClean="0">
                <a:solidFill>
                  <a:srgbClr val="C00000"/>
                </a:solidFill>
                <a:latin typeface="Times New Roman" panose="02020603050405020304" pitchFamily="18" charset="0"/>
                <a:cs typeface="Times New Roman" panose="02020603050405020304" pitchFamily="18" charset="0"/>
              </a:rPr>
              <a:t>PHÒNG GD VÀ ĐT </a:t>
            </a:r>
            <a:r>
              <a:rPr lang="en-US" sz="2000" b="1" smtClean="0">
                <a:solidFill>
                  <a:srgbClr val="C00000"/>
                </a:solidFill>
                <a:latin typeface="Times New Roman" panose="02020603050405020304" pitchFamily="18" charset="0"/>
                <a:cs typeface="Times New Roman" panose="02020603050405020304" pitchFamily="18" charset="0"/>
              </a:rPr>
              <a:t>QUẬN </a:t>
            </a:r>
            <a:r>
              <a:rPr lang="en-US" sz="2000" b="1" dirty="0">
                <a:solidFill>
                  <a:srgbClr val="C00000"/>
                </a:solidFill>
                <a:latin typeface="Times New Roman" panose="02020603050405020304" pitchFamily="18" charset="0"/>
                <a:cs typeface="Times New Roman" panose="02020603050405020304" pitchFamily="18" charset="0"/>
              </a:rPr>
              <a:t>LONG BIÊN</a:t>
            </a:r>
          </a:p>
          <a:p>
            <a:pPr algn="ctr" eaLnBrk="1" fontAlgn="auto" hangingPunct="1">
              <a:spcBef>
                <a:spcPts val="0"/>
              </a:spcBef>
              <a:spcAft>
                <a:spcPts val="0"/>
              </a:spcAft>
              <a:defRPr/>
            </a:pPr>
            <a:r>
              <a:rPr lang="en-US" sz="2000" b="1" dirty="0">
                <a:solidFill>
                  <a:srgbClr val="C00000"/>
                </a:solidFill>
                <a:latin typeface="Times New Roman" panose="02020603050405020304" pitchFamily="18" charset="0"/>
                <a:cs typeface="Times New Roman" panose="02020603050405020304" pitchFamily="18" charset="0"/>
              </a:rPr>
              <a:t>TRƯỜNG MẦM NON </a:t>
            </a:r>
            <a:r>
              <a:rPr lang="en-US" sz="2000" b="1" dirty="0" smtClean="0">
                <a:solidFill>
                  <a:srgbClr val="C00000"/>
                </a:solidFill>
                <a:latin typeface="Times New Roman" panose="02020603050405020304" pitchFamily="18" charset="0"/>
                <a:cs typeface="Times New Roman" panose="02020603050405020304" pitchFamily="18" charset="0"/>
              </a:rPr>
              <a:t>HOA SỮA</a:t>
            </a:r>
            <a:endParaRPr lang="en-US" sz="2000" b="1" dirty="0">
              <a:solidFill>
                <a:srgbClr val="C0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80019A-5C0C-4283-8B0E-57E18782AD87}"/>
              </a:ext>
            </a:extLst>
          </p:cNvPr>
          <p:cNvSpPr/>
          <p:nvPr/>
        </p:nvSpPr>
        <p:spPr>
          <a:xfrm>
            <a:off x="2638385" y="2577423"/>
            <a:ext cx="6915227" cy="646331"/>
          </a:xfrm>
          <a:prstGeom prst="rect">
            <a:avLst/>
          </a:prstGeom>
          <a:noFill/>
        </p:spPr>
        <p:txBody>
          <a:bodyPr wrap="none" lIns="91440" tIns="45720" rIns="91440" bIns="45720">
            <a:prstTxWarp prst="textArchUp">
              <a:avLst/>
            </a:prstTxWarp>
            <a:spAutoFit/>
          </a:bodyPr>
          <a:lstStyle/>
          <a:p>
            <a:pPr algn="ctr"/>
            <a:r>
              <a:rPr lang="en-US" sz="3600" b="1">
                <a:ln w="22225">
                  <a:solidFill>
                    <a:schemeClr val="accent2"/>
                  </a:solidFill>
                  <a:prstDash val="solid"/>
                </a:ln>
                <a:solidFill>
                  <a:srgbClr val="00B050"/>
                </a:solidFill>
                <a:effectLst>
                  <a:glow rad="228600">
                    <a:schemeClr val="accent4">
                      <a:satMod val="175000"/>
                      <a:alpha val="40000"/>
                    </a:schemeClr>
                  </a:glow>
                </a:effectLst>
              </a:rPr>
              <a:t>LĨNH VỰC PHÁT TRIỂN NGÔN NGỮ</a:t>
            </a:r>
          </a:p>
        </p:txBody>
      </p:sp>
      <p:sp>
        <p:nvSpPr>
          <p:cNvPr id="9" name="TextBox 8">
            <a:extLst>
              <a:ext uri="{FF2B5EF4-FFF2-40B4-BE49-F238E27FC236}">
                <a16:creationId xmlns:a16="http://schemas.microsoft.com/office/drawing/2014/main" id="{C28239FA-2882-4789-B36E-7FF03920ED95}"/>
              </a:ext>
            </a:extLst>
          </p:cNvPr>
          <p:cNvSpPr txBox="1"/>
          <p:nvPr/>
        </p:nvSpPr>
        <p:spPr>
          <a:xfrm>
            <a:off x="1873101" y="2492611"/>
            <a:ext cx="8445794" cy="298543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dirty="0">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dirty="0">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dirty="0">
              <a:ln/>
              <a:solidFill>
                <a:schemeClr val="accent3"/>
              </a:solidFill>
              <a:latin typeface=".VnVogue" panose="020B7200000000000000" pitchFamily="34" charset="0"/>
            </a:endParaRPr>
          </a:p>
          <a:p>
            <a:pPr algn="ctr" eaLnBrk="1" fontAlgn="auto" hangingPunct="1">
              <a:spcBef>
                <a:spcPts val="0"/>
              </a:spcBef>
              <a:spcAft>
                <a:spcPts val="0"/>
              </a:spcAft>
              <a:defRPr/>
            </a:pPr>
            <a:r>
              <a:rPr lang="en-US" sz="3200" b="1" dirty="0" err="1">
                <a:ln/>
                <a:solidFill>
                  <a:srgbClr val="FF0000"/>
                </a:solidFill>
              </a:rPr>
              <a:t>Hoạt</a:t>
            </a:r>
            <a:r>
              <a:rPr lang="en-US" sz="3200" b="1" dirty="0">
                <a:ln/>
                <a:solidFill>
                  <a:srgbClr val="FF0000"/>
                </a:solidFill>
              </a:rPr>
              <a:t> </a:t>
            </a:r>
            <a:r>
              <a:rPr lang="en-US" sz="3200" b="1" dirty="0" err="1">
                <a:ln/>
                <a:solidFill>
                  <a:srgbClr val="FF0000"/>
                </a:solidFill>
              </a:rPr>
              <a:t>động</a:t>
            </a:r>
            <a:r>
              <a:rPr lang="en-US" sz="3200" b="1" dirty="0">
                <a:ln/>
                <a:solidFill>
                  <a:srgbClr val="FF0000"/>
                </a:solidFill>
              </a:rPr>
              <a:t>: </a:t>
            </a:r>
            <a:r>
              <a:rPr lang="en-US" sz="3200" b="1" dirty="0" err="1">
                <a:ln/>
                <a:solidFill>
                  <a:srgbClr val="FF0000"/>
                </a:solidFill>
              </a:rPr>
              <a:t>Làm</a:t>
            </a:r>
            <a:r>
              <a:rPr lang="en-US" sz="3200" b="1" dirty="0">
                <a:ln/>
                <a:solidFill>
                  <a:srgbClr val="FF0000"/>
                </a:solidFill>
              </a:rPr>
              <a:t> </a:t>
            </a:r>
            <a:r>
              <a:rPr lang="en-US" sz="3200" b="1" dirty="0" err="1">
                <a:ln/>
                <a:solidFill>
                  <a:srgbClr val="FF0000"/>
                </a:solidFill>
              </a:rPr>
              <a:t>quen</a:t>
            </a:r>
            <a:r>
              <a:rPr lang="en-US" sz="3200" b="1" dirty="0">
                <a:ln/>
                <a:solidFill>
                  <a:srgbClr val="FF0000"/>
                </a:solidFill>
              </a:rPr>
              <a:t> </a:t>
            </a:r>
            <a:r>
              <a:rPr lang="en-US" sz="3200" b="1" dirty="0" err="1">
                <a:ln/>
                <a:solidFill>
                  <a:srgbClr val="FF0000"/>
                </a:solidFill>
              </a:rPr>
              <a:t>văn</a:t>
            </a:r>
            <a:r>
              <a:rPr lang="en-US" sz="3200" b="1" dirty="0">
                <a:ln/>
                <a:solidFill>
                  <a:srgbClr val="FF0000"/>
                </a:solidFill>
              </a:rPr>
              <a:t> </a:t>
            </a:r>
            <a:r>
              <a:rPr lang="en-US" sz="3200" b="1" dirty="0" err="1">
                <a:ln/>
                <a:solidFill>
                  <a:srgbClr val="FF0000"/>
                </a:solidFill>
              </a:rPr>
              <a:t>học</a:t>
            </a:r>
            <a:endParaRPr lang="en-US" sz="3200" b="1" dirty="0">
              <a:ln/>
              <a:solidFill>
                <a:srgbClr val="FF0000"/>
              </a:solidFill>
            </a:endParaRPr>
          </a:p>
          <a:p>
            <a:pPr algn="ctr" eaLnBrk="1" fontAlgn="auto" hangingPunct="1">
              <a:spcBef>
                <a:spcPts val="0"/>
              </a:spcBef>
              <a:spcAft>
                <a:spcPts val="0"/>
              </a:spcAft>
              <a:defRPr/>
            </a:pPr>
            <a:r>
              <a:rPr lang="en-US" sz="3200" b="1" dirty="0" err="1">
                <a:ln/>
                <a:solidFill>
                  <a:srgbClr val="FF0000"/>
                </a:solidFill>
                <a:latin typeface="+mn-lt"/>
              </a:rPr>
              <a:t>Đề</a:t>
            </a:r>
            <a:r>
              <a:rPr lang="en-US" sz="3200" b="1" dirty="0">
                <a:ln/>
                <a:solidFill>
                  <a:srgbClr val="FF0000"/>
                </a:solidFill>
                <a:latin typeface="+mn-lt"/>
              </a:rPr>
              <a:t> </a:t>
            </a:r>
            <a:r>
              <a:rPr lang="en-US" sz="3200" b="1" dirty="0" err="1">
                <a:ln/>
                <a:solidFill>
                  <a:srgbClr val="FF0000"/>
                </a:solidFill>
                <a:latin typeface="+mn-lt"/>
              </a:rPr>
              <a:t>tài</a:t>
            </a:r>
            <a:r>
              <a:rPr lang="en-US" sz="3200" b="1" dirty="0">
                <a:ln/>
                <a:solidFill>
                  <a:srgbClr val="FF0000"/>
                </a:solidFill>
                <a:latin typeface="+mn-lt"/>
              </a:rPr>
              <a:t>:  </a:t>
            </a:r>
            <a:r>
              <a:rPr lang="en-US" sz="3200" b="1" dirty="0" err="1">
                <a:ln/>
                <a:solidFill>
                  <a:srgbClr val="FF0000"/>
                </a:solidFill>
                <a:latin typeface="+mn-lt"/>
              </a:rPr>
              <a:t>Truyện</a:t>
            </a:r>
            <a:r>
              <a:rPr lang="en-US" sz="3200" b="1" dirty="0">
                <a:ln/>
                <a:solidFill>
                  <a:srgbClr val="FF0000"/>
                </a:solidFill>
                <a:latin typeface="+mn-lt"/>
              </a:rPr>
              <a:t> “ </a:t>
            </a:r>
            <a:r>
              <a:rPr lang="en-US" sz="3200" b="1" dirty="0" err="1">
                <a:ln/>
                <a:solidFill>
                  <a:srgbClr val="FF0000"/>
                </a:solidFill>
              </a:rPr>
              <a:t>Mỗi</a:t>
            </a:r>
            <a:r>
              <a:rPr lang="en-US" sz="3200" b="1" dirty="0">
                <a:ln/>
                <a:solidFill>
                  <a:srgbClr val="FF0000"/>
                </a:solidFill>
              </a:rPr>
              <a:t> </a:t>
            </a:r>
            <a:r>
              <a:rPr lang="en-US" sz="3200" b="1" dirty="0" err="1">
                <a:ln/>
                <a:solidFill>
                  <a:srgbClr val="FF0000"/>
                </a:solidFill>
              </a:rPr>
              <a:t>người</a:t>
            </a:r>
            <a:r>
              <a:rPr lang="en-US" sz="3200" b="1" dirty="0">
                <a:ln/>
                <a:solidFill>
                  <a:srgbClr val="FF0000"/>
                </a:solidFill>
              </a:rPr>
              <a:t> </a:t>
            </a:r>
            <a:r>
              <a:rPr lang="en-US" sz="3200" b="1" dirty="0" err="1">
                <a:ln/>
                <a:solidFill>
                  <a:srgbClr val="FF0000"/>
                </a:solidFill>
              </a:rPr>
              <a:t>một</a:t>
            </a:r>
            <a:r>
              <a:rPr lang="en-US" sz="3200" b="1" dirty="0">
                <a:ln/>
                <a:solidFill>
                  <a:srgbClr val="FF0000"/>
                </a:solidFill>
              </a:rPr>
              <a:t> </a:t>
            </a:r>
            <a:r>
              <a:rPr lang="en-US" sz="3200" b="1" dirty="0" err="1">
                <a:ln/>
                <a:solidFill>
                  <a:srgbClr val="FF0000"/>
                </a:solidFill>
              </a:rPr>
              <a:t>việc</a:t>
            </a:r>
            <a:r>
              <a:rPr lang="en-US" sz="3200" b="1" dirty="0">
                <a:ln/>
                <a:solidFill>
                  <a:srgbClr val="FF0000"/>
                </a:solidFill>
                <a:latin typeface="+mn-lt"/>
              </a:rPr>
              <a:t>”</a:t>
            </a:r>
          </a:p>
          <a:p>
            <a:pPr algn="ctr" eaLnBrk="1" fontAlgn="auto" hangingPunct="1">
              <a:spcBef>
                <a:spcPts val="0"/>
              </a:spcBef>
              <a:spcAft>
                <a:spcPts val="0"/>
              </a:spcAft>
              <a:defRPr/>
            </a:pPr>
            <a:r>
              <a:rPr lang="en-US" sz="3200" b="1" dirty="0" err="1">
                <a:ln/>
                <a:solidFill>
                  <a:srgbClr val="FF0000"/>
                </a:solidFill>
                <a:latin typeface="+mn-lt"/>
              </a:rPr>
              <a:t>Lứa</a:t>
            </a:r>
            <a:r>
              <a:rPr lang="en-US" sz="3200" b="1" dirty="0">
                <a:ln/>
                <a:solidFill>
                  <a:srgbClr val="FF0000"/>
                </a:solidFill>
                <a:latin typeface="+mn-lt"/>
              </a:rPr>
              <a:t> </a:t>
            </a:r>
            <a:r>
              <a:rPr lang="en-US" sz="3200" b="1" dirty="0" err="1">
                <a:ln/>
                <a:solidFill>
                  <a:srgbClr val="FF0000"/>
                </a:solidFill>
                <a:latin typeface="+mn-lt"/>
              </a:rPr>
              <a:t>tuổi</a:t>
            </a:r>
            <a:r>
              <a:rPr lang="en-US" sz="3200" b="1" dirty="0">
                <a:ln/>
                <a:solidFill>
                  <a:srgbClr val="FF0000"/>
                </a:solidFill>
                <a:latin typeface="+mn-lt"/>
              </a:rPr>
              <a:t>: 4 – 5 </a:t>
            </a:r>
            <a:r>
              <a:rPr lang="en-US" sz="3200" b="1" dirty="0" err="1">
                <a:ln/>
                <a:solidFill>
                  <a:srgbClr val="FF0000"/>
                </a:solidFill>
                <a:latin typeface="+mn-lt"/>
              </a:rPr>
              <a:t>tuổi</a:t>
            </a:r>
            <a:endParaRPr lang="en-US" sz="3200" b="1" dirty="0">
              <a:ln/>
              <a:solidFill>
                <a:srgbClr val="FF0000"/>
              </a:solidFill>
              <a:latin typeface="+mn-lt"/>
            </a:endParaRPr>
          </a:p>
          <a:p>
            <a:pPr algn="ctr" eaLnBrk="1" fontAlgn="auto" hangingPunct="1">
              <a:spcBef>
                <a:spcPts val="0"/>
              </a:spcBef>
              <a:spcAft>
                <a:spcPts val="0"/>
              </a:spcAft>
              <a:defRPr/>
            </a:pPr>
            <a:r>
              <a:rPr lang="en-US" sz="3200" b="1" dirty="0" err="1">
                <a:ln/>
                <a:solidFill>
                  <a:srgbClr val="FF0000"/>
                </a:solidFill>
              </a:rPr>
              <a:t>Giáo</a:t>
            </a:r>
            <a:r>
              <a:rPr lang="en-US" sz="3200" b="1" dirty="0">
                <a:ln/>
                <a:solidFill>
                  <a:srgbClr val="FF0000"/>
                </a:solidFill>
              </a:rPr>
              <a:t> </a:t>
            </a:r>
            <a:r>
              <a:rPr lang="en-US" sz="3200" b="1" dirty="0" err="1">
                <a:ln/>
                <a:solidFill>
                  <a:srgbClr val="FF0000"/>
                </a:solidFill>
              </a:rPr>
              <a:t>viên</a:t>
            </a:r>
            <a:r>
              <a:rPr lang="en-US" sz="3200" b="1" dirty="0">
                <a:ln/>
                <a:solidFill>
                  <a:srgbClr val="FF0000"/>
                </a:solidFill>
              </a:rPr>
              <a:t>: </a:t>
            </a:r>
            <a:r>
              <a:rPr lang="en-US" sz="3200" b="1" dirty="0" err="1" smtClean="0">
                <a:ln/>
                <a:solidFill>
                  <a:srgbClr val="FF0000"/>
                </a:solidFill>
              </a:rPr>
              <a:t>Nguyễn</a:t>
            </a:r>
            <a:r>
              <a:rPr lang="en-US" sz="3200" b="1" dirty="0" smtClean="0">
                <a:ln/>
                <a:solidFill>
                  <a:srgbClr val="FF0000"/>
                </a:solidFill>
              </a:rPr>
              <a:t> </a:t>
            </a:r>
            <a:r>
              <a:rPr lang="en-US" sz="3200" b="1" dirty="0" err="1" smtClean="0">
                <a:ln/>
                <a:solidFill>
                  <a:srgbClr val="FF0000"/>
                </a:solidFill>
              </a:rPr>
              <a:t>Thị</a:t>
            </a:r>
            <a:r>
              <a:rPr lang="en-US" sz="3200" b="1" dirty="0" smtClean="0">
                <a:ln/>
                <a:solidFill>
                  <a:srgbClr val="FF0000"/>
                </a:solidFill>
              </a:rPr>
              <a:t> Thu </a:t>
            </a:r>
            <a:r>
              <a:rPr lang="en-US" sz="3200" b="1" dirty="0" err="1" smtClean="0">
                <a:ln/>
                <a:solidFill>
                  <a:srgbClr val="FF0000"/>
                </a:solidFill>
              </a:rPr>
              <a:t>Thảo</a:t>
            </a:r>
            <a:endParaRPr lang="vi-VN" sz="3200" b="1" dirty="0">
              <a:ln/>
              <a:solidFill>
                <a:srgbClr val="FF0000"/>
              </a:solidFill>
            </a:endParaRPr>
          </a:p>
        </p:txBody>
      </p:sp>
    </p:spTree>
    <p:extLst>
      <p:ext uri="{BB962C8B-B14F-4D97-AF65-F5344CB8AC3E}">
        <p14:creationId xmlns:p14="http://schemas.microsoft.com/office/powerpoint/2010/main" val="308104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BB13-94EA-4A7E-9C91-3C6E71A0DA2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2FFCDC8-9C74-47D9-9B4B-B286BBDBC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
        <p:nvSpPr>
          <p:cNvPr id="7" name="TextBox 6">
            <a:extLst>
              <a:ext uri="{FF2B5EF4-FFF2-40B4-BE49-F238E27FC236}">
                <a16:creationId xmlns:a16="http://schemas.microsoft.com/office/drawing/2014/main" id="{05D7749A-5994-41C9-93A8-E4775E8F918A}"/>
              </a:ext>
            </a:extLst>
          </p:cNvPr>
          <p:cNvSpPr txBox="1"/>
          <p:nvPr/>
        </p:nvSpPr>
        <p:spPr>
          <a:xfrm>
            <a:off x="0" y="5657670"/>
            <a:ext cx="12191999" cy="1384995"/>
          </a:xfrm>
          <a:prstGeom prst="rect">
            <a:avLst/>
          </a:prstGeom>
          <a:noFill/>
        </p:spPr>
        <p:txBody>
          <a:bodyPr wrap="square">
            <a:spAutoFit/>
          </a:bodyPr>
          <a:lstStyle/>
          <a:p>
            <a:pPr algn="ctr"/>
            <a:r>
              <a:rPr lang="vi-VN" sz="2800" b="1" i="1">
                <a:solidFill>
                  <a:srgbClr val="000000"/>
                </a:solidFill>
                <a:effectLst/>
                <a:latin typeface="+mj-lt"/>
              </a:rPr>
              <a:t>Và tất cả cùng kêu lên :</a:t>
            </a:r>
            <a:r>
              <a:rPr lang="vi-VN" sz="2800" b="1" i="1">
                <a:latin typeface="+mj-lt"/>
              </a:rPr>
              <a:t/>
            </a:r>
            <a:br>
              <a:rPr lang="vi-VN" sz="2800" b="1" i="1">
                <a:latin typeface="+mj-lt"/>
              </a:rPr>
            </a:br>
            <a:r>
              <a:rPr lang="vi-VN" sz="2800" b="1" i="1">
                <a:solidFill>
                  <a:srgbClr val="000000"/>
                </a:solidFill>
                <a:effectLst/>
                <a:latin typeface="+mj-lt"/>
              </a:rPr>
              <a:t>    Mồm không làm gì cả, suốt ngày chỉ ăn và uống ! Mồm nghe vậy buồn lắm nó quyết định không ăn, uống gì nữa và bỏ đi nằm, im lặng.</a:t>
            </a:r>
            <a:endParaRPr lang="vi-VN" sz="2800" b="1" i="1">
              <a:latin typeface="+mj-lt"/>
            </a:endParaRPr>
          </a:p>
        </p:txBody>
      </p:sp>
    </p:spTree>
    <p:extLst>
      <p:ext uri="{BB962C8B-B14F-4D97-AF65-F5344CB8AC3E}">
        <p14:creationId xmlns:p14="http://schemas.microsoft.com/office/powerpoint/2010/main" val="14998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107F-C470-439E-9FBA-9F68337504E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9BCD4B52-32C5-4BAF-B6D1-DF24910F1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14"/>
            <a:ext cx="12192000" cy="6855186"/>
          </a:xfrm>
        </p:spPr>
      </p:pic>
      <p:sp>
        <p:nvSpPr>
          <p:cNvPr id="7" name="TextBox 6">
            <a:extLst>
              <a:ext uri="{FF2B5EF4-FFF2-40B4-BE49-F238E27FC236}">
                <a16:creationId xmlns:a16="http://schemas.microsoft.com/office/drawing/2014/main" id="{9D9DF155-5760-48F1-8A29-0000F9AE9C74}"/>
              </a:ext>
            </a:extLst>
          </p:cNvPr>
          <p:cNvSpPr txBox="1"/>
          <p:nvPr/>
        </p:nvSpPr>
        <p:spPr>
          <a:xfrm>
            <a:off x="74428" y="5471027"/>
            <a:ext cx="12117572" cy="1384995"/>
          </a:xfrm>
          <a:prstGeom prst="rect">
            <a:avLst/>
          </a:prstGeom>
          <a:noFill/>
        </p:spPr>
        <p:txBody>
          <a:bodyPr wrap="square">
            <a:spAutoFit/>
          </a:bodyPr>
          <a:lstStyle/>
          <a:p>
            <a:pPr algn="ctr"/>
            <a:r>
              <a:rPr lang="vi-VN" sz="2800" b="1" i="1">
                <a:solidFill>
                  <a:srgbClr val="000000"/>
                </a:solidFill>
                <a:effectLst/>
                <a:latin typeface="+mj-lt"/>
              </a:rPr>
              <a:t>Hết một ngày cả nhà ai cũng mệt và buồn. Mắt nói : Không biết vì sao tôi mệt không muốn nhìn nữa, tai cũng nói : Tôi chẵng muốn nghe, chân uể oải kêu lên : Tôi cũng không chạy được nữa.</a:t>
            </a:r>
            <a:endParaRPr lang="vi-VN" sz="2800" b="1" i="1">
              <a:latin typeface="+mj-lt"/>
            </a:endParaRPr>
          </a:p>
        </p:txBody>
      </p:sp>
    </p:spTree>
    <p:extLst>
      <p:ext uri="{BB962C8B-B14F-4D97-AF65-F5344CB8AC3E}">
        <p14:creationId xmlns:p14="http://schemas.microsoft.com/office/powerpoint/2010/main" val="5146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DCC6-959D-4F46-A98D-4351E53E340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3891DEE-3E81-45ED-8F99-31D35E85AC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7" name="TextBox 6">
            <a:extLst>
              <a:ext uri="{FF2B5EF4-FFF2-40B4-BE49-F238E27FC236}">
                <a16:creationId xmlns:a16="http://schemas.microsoft.com/office/drawing/2014/main" id="{977793E2-904C-4BFB-AAF9-98AAE8285823}"/>
              </a:ext>
            </a:extLst>
          </p:cNvPr>
          <p:cNvSpPr txBox="1"/>
          <p:nvPr/>
        </p:nvSpPr>
        <p:spPr>
          <a:xfrm>
            <a:off x="0" y="4826674"/>
            <a:ext cx="12192000" cy="2246769"/>
          </a:xfrm>
          <a:prstGeom prst="rect">
            <a:avLst/>
          </a:prstGeom>
          <a:noFill/>
        </p:spPr>
        <p:txBody>
          <a:bodyPr wrap="square">
            <a:spAutoFit/>
          </a:bodyPr>
          <a:lstStyle/>
          <a:p>
            <a:r>
              <a:rPr lang="vi-VN" sz="2800" b="1" i="1">
                <a:solidFill>
                  <a:srgbClr val="000000"/>
                </a:solidFill>
                <a:effectLst/>
                <a:latin typeface="+mj-lt"/>
              </a:rPr>
              <a:t>Lúc ấy mọi người mới sực nhớ mồm không ăn, mệt lả, đang nằm ngủ, im lặng. Chúng chợt nhớ đến cuộc cãi vã hôm trước, tất cả cùng nhau đi gọi mồm dậy và mang thức ăn đến :</a:t>
            </a:r>
            <a:r>
              <a:rPr lang="vi-VN" sz="2800" b="1" i="1">
                <a:latin typeface="+mj-lt"/>
              </a:rPr>
              <a:t/>
            </a:r>
            <a:br>
              <a:rPr lang="vi-VN" sz="2800" b="1" i="1">
                <a:latin typeface="+mj-lt"/>
              </a:rPr>
            </a:br>
            <a:r>
              <a:rPr lang="vi-VN" sz="2800" b="1" i="1">
                <a:solidFill>
                  <a:srgbClr val="000000"/>
                </a:solidFill>
                <a:effectLst/>
                <a:latin typeface="+mj-lt"/>
              </a:rPr>
              <a:t>      Thôi cậu ăn đi, cậu uống đi. Bọn mình xin lỗi cậu. Bấy giờ mồm mới chịu ăn. Sauk hi mồm ăn uống, tất cả cảm thấy khỏe hẳn lên, tất cả viu vẻ, cười đùa.</a:t>
            </a:r>
            <a:endParaRPr lang="vi-VN" sz="2800" b="1" i="1">
              <a:latin typeface="+mj-lt"/>
            </a:endParaRPr>
          </a:p>
        </p:txBody>
      </p:sp>
    </p:spTree>
    <p:extLst>
      <p:ext uri="{BB962C8B-B14F-4D97-AF65-F5344CB8AC3E}">
        <p14:creationId xmlns:p14="http://schemas.microsoft.com/office/powerpoint/2010/main" val="13301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8BE9-57EE-4DAE-8F1B-2B103173BF0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90A9DD0-2E6F-413F-9E93-E132B1311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5BC6C241-701A-4187-AAC1-5A6F199A887D}"/>
              </a:ext>
            </a:extLst>
          </p:cNvPr>
          <p:cNvSpPr txBox="1"/>
          <p:nvPr/>
        </p:nvSpPr>
        <p:spPr>
          <a:xfrm>
            <a:off x="0" y="5934670"/>
            <a:ext cx="12192000" cy="1384995"/>
          </a:xfrm>
          <a:prstGeom prst="rect">
            <a:avLst/>
          </a:prstGeom>
          <a:noFill/>
        </p:spPr>
        <p:txBody>
          <a:bodyPr wrap="square">
            <a:spAutoFit/>
          </a:bodyPr>
          <a:lstStyle/>
          <a:p>
            <a:pPr algn="ctr"/>
            <a:r>
              <a:rPr lang="vi-VN" sz="2800" b="1" i="1">
                <a:solidFill>
                  <a:srgbClr val="000000"/>
                </a:solidFill>
                <a:effectLst/>
                <a:latin typeface="+mj-lt"/>
              </a:rPr>
              <a:t>Từ đó trở đi chúng sống với nhau thân ái và hòa thuận và ai ai cũng </a:t>
            </a:r>
            <a:endParaRPr lang="en-US" sz="2800" b="1" i="1">
              <a:solidFill>
                <a:srgbClr val="000000"/>
              </a:solidFill>
              <a:effectLst/>
              <a:latin typeface="+mj-lt"/>
            </a:endParaRPr>
          </a:p>
          <a:p>
            <a:pPr algn="ctr"/>
            <a:r>
              <a:rPr lang="vi-VN" sz="2800" b="1" i="1">
                <a:solidFill>
                  <a:srgbClr val="000000"/>
                </a:solidFill>
                <a:effectLst/>
                <a:latin typeface="+mj-lt"/>
              </a:rPr>
              <a:t>vui vẻ làm việc.</a:t>
            </a:r>
            <a:r>
              <a:rPr lang="vi-VN" sz="2800" b="1" i="1">
                <a:latin typeface="+mj-lt"/>
              </a:rPr>
              <a:t/>
            </a:r>
            <a:br>
              <a:rPr lang="vi-VN" sz="2800" b="1" i="1">
                <a:latin typeface="+mj-lt"/>
              </a:rPr>
            </a:br>
            <a:endParaRPr lang="vi-VN" sz="2800" b="1" i="1">
              <a:latin typeface="+mj-lt"/>
            </a:endParaRPr>
          </a:p>
        </p:txBody>
      </p:sp>
    </p:spTree>
    <p:extLst>
      <p:ext uri="{BB962C8B-B14F-4D97-AF65-F5344CB8AC3E}">
        <p14:creationId xmlns:p14="http://schemas.microsoft.com/office/powerpoint/2010/main" val="42011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E114-369B-4314-A3F4-61150D96DB3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F46A90B-3F3E-4BEE-81BC-ED0FFE03F1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64EA02-6D6C-4E3A-8DAA-12F63500D735}"/>
              </a:ext>
            </a:extLst>
          </p:cNvPr>
          <p:cNvSpPr txBox="1"/>
          <p:nvPr/>
        </p:nvSpPr>
        <p:spPr>
          <a:xfrm>
            <a:off x="-212651" y="2055813"/>
            <a:ext cx="12192000" cy="3416320"/>
          </a:xfrm>
          <a:prstGeom prst="rect">
            <a:avLst/>
          </a:prstGeom>
          <a:noFill/>
        </p:spPr>
        <p:txBody>
          <a:bodyPr wrap="square">
            <a:spAutoFit/>
          </a:bodyPr>
          <a:lstStyle/>
          <a:p>
            <a:pPr algn="ctr"/>
            <a:r>
              <a:rPr lang="en-US" sz="7200" b="1" i="1">
                <a:solidFill>
                  <a:srgbClr val="002060"/>
                </a:solidFill>
                <a:latin typeface="Times New Roman" panose="02020603050405020304" pitchFamily="18" charset="0"/>
                <a:cs typeface="Times New Roman" panose="02020603050405020304" pitchFamily="18" charset="0"/>
              </a:rPr>
              <a:t>Đàm thoại, trích dẫn </a:t>
            </a:r>
          </a:p>
          <a:p>
            <a:pPr algn="ctr"/>
            <a:r>
              <a:rPr lang="en-US" sz="7200" b="1" i="1">
                <a:solidFill>
                  <a:srgbClr val="002060"/>
                </a:solidFill>
                <a:latin typeface="Times New Roman" panose="02020603050405020304" pitchFamily="18" charset="0"/>
                <a:cs typeface="Times New Roman" panose="02020603050405020304" pitchFamily="18" charset="0"/>
              </a:rPr>
              <a:t>câu chuyện</a:t>
            </a:r>
            <a:r>
              <a:rPr lang="vi-VN" sz="7200" b="1" i="1">
                <a:solidFill>
                  <a:srgbClr val="002060"/>
                </a:solidFill>
                <a:latin typeface="+mj-lt"/>
              </a:rPr>
              <a:t/>
            </a:r>
            <a:br>
              <a:rPr lang="vi-VN" sz="7200" b="1" i="1">
                <a:solidFill>
                  <a:srgbClr val="002060"/>
                </a:solidFill>
                <a:latin typeface="+mj-lt"/>
              </a:rPr>
            </a:br>
            <a:endParaRPr lang="vi-VN" sz="7200" b="1" i="1">
              <a:solidFill>
                <a:srgbClr val="002060"/>
              </a:solidFill>
              <a:latin typeface="+mj-lt"/>
            </a:endParaRPr>
          </a:p>
        </p:txBody>
      </p:sp>
    </p:spTree>
    <p:extLst>
      <p:ext uri="{BB962C8B-B14F-4D97-AF65-F5344CB8AC3E}">
        <p14:creationId xmlns:p14="http://schemas.microsoft.com/office/powerpoint/2010/main" val="18225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1988288"/>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Cô vừa kể cho các con nghe câu chuyện gì?</a:t>
            </a:r>
          </a:p>
          <a:p>
            <a:r>
              <a:rPr lang="en-US" sz="2400" b="1" i="1">
                <a:solidFill>
                  <a:srgbClr val="002060"/>
                </a:solidFill>
                <a:latin typeface="Times New Roman" panose="02020603050405020304" pitchFamily="18" charset="0"/>
                <a:cs typeface="Times New Roman" panose="02020603050405020304" pitchFamily="18" charset="0"/>
              </a:rPr>
              <a:t>Trong câu chuyện nói về các bộ phận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348F948-1308-4573-AF15-96CDB7CE29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540" y="741620"/>
            <a:ext cx="4657725" cy="3057587"/>
          </a:xfrm>
          <a:prstGeom prst="rect">
            <a:avLst/>
          </a:prstGeom>
          <a:ln>
            <a:noFill/>
          </a:ln>
          <a:effectLst>
            <a:softEdge rad="112500"/>
          </a:effectLst>
        </p:spPr>
      </p:pic>
      <p:pic>
        <p:nvPicPr>
          <p:cNvPr id="13" name="Audio 12">
            <a:hlinkClick r:id="" action="ppaction://media"/>
            <a:extLst>
              <a:ext uri="{FF2B5EF4-FFF2-40B4-BE49-F238E27FC236}">
                <a16:creationId xmlns:a16="http://schemas.microsoft.com/office/drawing/2014/main" id="{AF03134F-3387-4D02-A6B2-23B11063261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934691671"/>
      </p:ext>
    </p:extLst>
  </p:cSld>
  <p:clrMapOvr>
    <a:masterClrMapping/>
  </p:clrMapOvr>
  <mc:AlternateContent xmlns:mc="http://schemas.openxmlformats.org/markup-compatibility/2006" xmlns:p14="http://schemas.microsoft.com/office/powerpoint/2010/main">
    <mc:Choice Requires="p14">
      <p:transition spd="slow" p14:dur="2000" advTm="23334"/>
    </mc:Choice>
    <mc:Fallback xmlns="">
      <p:transition spd="slow" advTm="23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3"/>
                </p:tgtEl>
              </p:cMediaNode>
            </p:audio>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2604977"/>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Mắt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87ADD9-EB5F-4742-B487-1906DAD9C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162" y="797493"/>
            <a:ext cx="4507412" cy="2983779"/>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EC1F7DAD-6F75-4827-989B-AA87A3E2EF9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055023083"/>
      </p:ext>
    </p:extLst>
  </p:cSld>
  <p:clrMapOvr>
    <a:masterClrMapping/>
  </p:clrMapOvr>
  <mc:AlternateContent xmlns:mc="http://schemas.openxmlformats.org/markup-compatibility/2006" xmlns:p14="http://schemas.microsoft.com/office/powerpoint/2010/main">
    <mc:Choice Requires="p14">
      <p:transition spd="slow" p14:dur="2000" advTm="8698"/>
    </mc:Choice>
    <mc:Fallback xmlns="">
      <p:transition spd="slow" advTm="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768317"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Tai đã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D66D393-5D6D-45D4-89FF-4B017E3FAA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8418" y="821062"/>
            <a:ext cx="4586419" cy="2996285"/>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FD44AFB-B66C-4477-90A2-955F0806972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599106053"/>
      </p:ext>
    </p:extLst>
  </p:cSld>
  <p:clrMapOvr>
    <a:masterClrMapping/>
  </p:clrMapOvr>
  <mc:AlternateContent xmlns:mc="http://schemas.openxmlformats.org/markup-compatibility/2006" xmlns:p14="http://schemas.microsoft.com/office/powerpoint/2010/main">
    <mc:Choice Requires="p14">
      <p:transition spd="slow" p14:dur="2000" advTm="9065"/>
    </mc:Choice>
    <mc:Fallback xmlns="">
      <p:transition spd="slow" advTm="9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435053"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Mũi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EA6DCA6-1EBD-4B08-A005-9C43D92A1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5897" y="804221"/>
            <a:ext cx="4323247" cy="2976241"/>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513E0511-0958-4F17-B593-BF0E3860F04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995291663"/>
      </p:ext>
    </p:extLst>
  </p:cSld>
  <p:clrMapOvr>
    <a:masterClrMapping/>
  </p:clrMapOvr>
  <mc:AlternateContent xmlns:mc="http://schemas.openxmlformats.org/markup-compatibility/2006" xmlns:p14="http://schemas.microsoft.com/office/powerpoint/2010/main">
    <mc:Choice Requires="p14">
      <p:transition spd="slow" p14:dur="2000" advTm="10547"/>
    </mc:Choice>
    <mc:Fallback xmlns="">
      <p:transition spd="slow" advTm="10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899451"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Tay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2A00B70-7F7C-4307-8113-BA2C6B504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0175" y="792392"/>
            <a:ext cx="4950477" cy="3049156"/>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3FD3CA36-8CD3-4D70-9F52-54CE900830D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651601443"/>
      </p:ext>
    </p:extLst>
  </p:cSld>
  <p:clrMapOvr>
    <a:masterClrMapping/>
  </p:clrMapOvr>
  <mc:AlternateContent xmlns:mc="http://schemas.openxmlformats.org/markup-compatibility/2006" xmlns:p14="http://schemas.microsoft.com/office/powerpoint/2010/main">
    <mc:Choice Requires="p14">
      <p:transition spd="slow" p14:dur="2000" advTm="9597"/>
    </mc:Choice>
    <mc:Fallback xmlns="">
      <p:transition spd="slow" advTm="9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1BA6-886B-456E-A1E0-C6E1D367306E}"/>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7692C19C-316B-4373-81BD-F2A412EFA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6810"/>
          </a:xfrm>
        </p:spPr>
      </p:pic>
      <p:sp>
        <p:nvSpPr>
          <p:cNvPr id="10" name="TextBox 9">
            <a:extLst>
              <a:ext uri="{FF2B5EF4-FFF2-40B4-BE49-F238E27FC236}">
                <a16:creationId xmlns:a16="http://schemas.microsoft.com/office/drawing/2014/main" id="{87DEEA30-E75C-4596-8181-0448673425E0}"/>
              </a:ext>
            </a:extLst>
          </p:cNvPr>
          <p:cNvSpPr txBox="1"/>
          <p:nvPr/>
        </p:nvSpPr>
        <p:spPr>
          <a:xfrm>
            <a:off x="838200" y="744279"/>
            <a:ext cx="10515600" cy="5262979"/>
          </a:xfrm>
          <a:prstGeom prst="rect">
            <a:avLst/>
          </a:prstGeom>
          <a:noFill/>
        </p:spPr>
        <p:txBody>
          <a:bodyPr wrap="square" rtlCol="0">
            <a:spAutoFit/>
          </a:bodyPr>
          <a:lstStyle/>
          <a:p>
            <a:pPr algn="ctr"/>
            <a:r>
              <a:rPr lang="en-US" sz="4800" b="1">
                <a:solidFill>
                  <a:srgbClr val="0070C0"/>
                </a:solidFill>
                <a:latin typeface="Times New Roman" panose="02020603050405020304" pitchFamily="18" charset="0"/>
                <a:cs typeface="Times New Roman" panose="02020603050405020304" pitchFamily="18" charset="0"/>
              </a:rPr>
              <a:t>Câu đố: </a:t>
            </a:r>
          </a:p>
          <a:p>
            <a:pPr algn="ctr"/>
            <a:r>
              <a:rPr lang="en-US" sz="4800" b="1" i="1">
                <a:solidFill>
                  <a:srgbClr val="FF0000"/>
                </a:solidFill>
                <a:latin typeface="Times New Roman" panose="02020603050405020304" pitchFamily="18" charset="0"/>
                <a:cs typeface="Times New Roman" panose="02020603050405020304" pitchFamily="18" charset="0"/>
              </a:rPr>
              <a:t>Nằm ở hai bên</a:t>
            </a:r>
          </a:p>
          <a:p>
            <a:pPr algn="ctr"/>
            <a:r>
              <a:rPr lang="en-US" sz="4800" b="1" i="1">
                <a:solidFill>
                  <a:srgbClr val="FF0000"/>
                </a:solidFill>
                <a:latin typeface="Times New Roman" panose="02020603050405020304" pitchFamily="18" charset="0"/>
                <a:cs typeface="Times New Roman" panose="02020603050405020304" pitchFamily="18" charset="0"/>
              </a:rPr>
              <a:t>Tóc ít thì thấy</a:t>
            </a:r>
          </a:p>
          <a:p>
            <a:pPr algn="ctr"/>
            <a:r>
              <a:rPr lang="en-US" sz="4800" b="1" i="1">
                <a:solidFill>
                  <a:srgbClr val="FF0000"/>
                </a:solidFill>
                <a:latin typeface="Times New Roman" panose="02020603050405020304" pitchFamily="18" charset="0"/>
                <a:cs typeface="Times New Roman" panose="02020603050405020304" pitchFamily="18" charset="0"/>
              </a:rPr>
              <a:t>Tóc nhiều thì che</a:t>
            </a:r>
          </a:p>
          <a:p>
            <a:pPr algn="ctr"/>
            <a:r>
              <a:rPr lang="en-US" sz="4800" b="1" i="1">
                <a:solidFill>
                  <a:srgbClr val="FF0000"/>
                </a:solidFill>
                <a:latin typeface="Times New Roman" panose="02020603050405020304" pitchFamily="18" charset="0"/>
                <a:cs typeface="Times New Roman" panose="02020603050405020304" pitchFamily="18" charset="0"/>
              </a:rPr>
              <a:t>Ai giận ai chê</a:t>
            </a:r>
          </a:p>
          <a:p>
            <a:pPr algn="ctr"/>
            <a:r>
              <a:rPr lang="en-US" sz="4800" b="1" i="1">
                <a:solidFill>
                  <a:srgbClr val="FF0000"/>
                </a:solidFill>
                <a:latin typeface="Times New Roman" panose="02020603050405020304" pitchFamily="18" charset="0"/>
                <a:cs typeface="Times New Roman" panose="02020603050405020304" pitchFamily="18" charset="0"/>
              </a:rPr>
              <a:t>Tớ đều nghe thấy</a:t>
            </a:r>
          </a:p>
          <a:p>
            <a:pPr algn="ctr"/>
            <a:r>
              <a:rPr lang="en-US" sz="4800" b="1" i="1">
                <a:solidFill>
                  <a:srgbClr val="FF0000"/>
                </a:solidFill>
                <a:latin typeface="Times New Roman" panose="02020603050405020304" pitchFamily="18" charset="0"/>
                <a:cs typeface="Times New Roman" panose="02020603050405020304" pitchFamily="18" charset="0"/>
              </a:rPr>
              <a:t>               Là cái gì?</a:t>
            </a:r>
            <a:endParaRPr lang="vi-VN" sz="48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xEl>
                                              <p:pRg st="0" end="0"/>
                                            </p:txEl>
                                          </p:spTgt>
                                        </p:tgtEl>
                                        <p:attrNameLst>
                                          <p:attrName>r</p:attrName>
                                        </p:attrNameLst>
                                      </p:cBhvr>
                                    </p:animRot>
                                    <p:animRot by="-240000">
                                      <p:cBhvr>
                                        <p:cTn id="7" dur="200" fill="hold">
                                          <p:stCondLst>
                                            <p:cond delay="200"/>
                                          </p:stCondLst>
                                        </p:cTn>
                                        <p:tgtEl>
                                          <p:spTgt spid="10">
                                            <p:txEl>
                                              <p:pRg st="0" end="0"/>
                                            </p:txEl>
                                          </p:spTgt>
                                        </p:tgtEl>
                                        <p:attrNameLst>
                                          <p:attrName>r</p:attrName>
                                        </p:attrNameLst>
                                      </p:cBhvr>
                                    </p:animRot>
                                    <p:animRot by="240000">
                                      <p:cBhvr>
                                        <p:cTn id="8" dur="200" fill="hold">
                                          <p:stCondLst>
                                            <p:cond delay="400"/>
                                          </p:stCondLst>
                                        </p:cTn>
                                        <p:tgtEl>
                                          <p:spTgt spid="10">
                                            <p:txEl>
                                              <p:pRg st="0" end="0"/>
                                            </p:txEl>
                                          </p:spTgt>
                                        </p:tgtEl>
                                        <p:attrNameLst>
                                          <p:attrName>r</p:attrName>
                                        </p:attrNameLst>
                                      </p:cBhvr>
                                    </p:animRot>
                                    <p:animRot by="-240000">
                                      <p:cBhvr>
                                        <p:cTn id="9" dur="200" fill="hold">
                                          <p:stCondLst>
                                            <p:cond delay="600"/>
                                          </p:stCondLst>
                                        </p:cTn>
                                        <p:tgtEl>
                                          <p:spTgt spid="10">
                                            <p:txEl>
                                              <p:pRg st="0" end="0"/>
                                            </p:txEl>
                                          </p:spTgt>
                                        </p:tgtEl>
                                        <p:attrNameLst>
                                          <p:attrName>r</p:attrName>
                                        </p:attrNameLst>
                                      </p:cBhvr>
                                    </p:animRot>
                                    <p:animRot by="120000">
                                      <p:cBhvr>
                                        <p:cTn id="10" dur="200" fill="hold">
                                          <p:stCondLst>
                                            <p:cond delay="800"/>
                                          </p:stCondLst>
                                        </p:cTn>
                                        <p:tgtEl>
                                          <p:spTgt spid="10">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xEl>
                                              <p:pRg st="1" end="1"/>
                                            </p:txEl>
                                          </p:spTgt>
                                        </p:tgtEl>
                                        <p:attrNameLst>
                                          <p:attrName>r</p:attrName>
                                        </p:attrNameLst>
                                      </p:cBhvr>
                                    </p:animRot>
                                    <p:animRot by="-240000">
                                      <p:cBhvr>
                                        <p:cTn id="13" dur="200" fill="hold">
                                          <p:stCondLst>
                                            <p:cond delay="200"/>
                                          </p:stCondLst>
                                        </p:cTn>
                                        <p:tgtEl>
                                          <p:spTgt spid="10">
                                            <p:txEl>
                                              <p:pRg st="1" end="1"/>
                                            </p:txEl>
                                          </p:spTgt>
                                        </p:tgtEl>
                                        <p:attrNameLst>
                                          <p:attrName>r</p:attrName>
                                        </p:attrNameLst>
                                      </p:cBhvr>
                                    </p:animRot>
                                    <p:animRot by="240000">
                                      <p:cBhvr>
                                        <p:cTn id="14" dur="200" fill="hold">
                                          <p:stCondLst>
                                            <p:cond delay="400"/>
                                          </p:stCondLst>
                                        </p:cTn>
                                        <p:tgtEl>
                                          <p:spTgt spid="10">
                                            <p:txEl>
                                              <p:pRg st="1" end="1"/>
                                            </p:txEl>
                                          </p:spTgt>
                                        </p:tgtEl>
                                        <p:attrNameLst>
                                          <p:attrName>r</p:attrName>
                                        </p:attrNameLst>
                                      </p:cBhvr>
                                    </p:animRot>
                                    <p:animRot by="-240000">
                                      <p:cBhvr>
                                        <p:cTn id="15" dur="200" fill="hold">
                                          <p:stCondLst>
                                            <p:cond delay="600"/>
                                          </p:stCondLst>
                                        </p:cTn>
                                        <p:tgtEl>
                                          <p:spTgt spid="10">
                                            <p:txEl>
                                              <p:pRg st="1" end="1"/>
                                            </p:txEl>
                                          </p:spTgt>
                                        </p:tgtEl>
                                        <p:attrNameLst>
                                          <p:attrName>r</p:attrName>
                                        </p:attrNameLst>
                                      </p:cBhvr>
                                    </p:animRot>
                                    <p:animRot by="120000">
                                      <p:cBhvr>
                                        <p:cTn id="16" dur="200" fill="hold">
                                          <p:stCondLst>
                                            <p:cond delay="800"/>
                                          </p:stCondLst>
                                        </p:cTn>
                                        <p:tgtEl>
                                          <p:spTgt spid="10">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
                                            <p:txEl>
                                              <p:pRg st="2" end="2"/>
                                            </p:txEl>
                                          </p:spTgt>
                                        </p:tgtEl>
                                        <p:attrNameLst>
                                          <p:attrName>r</p:attrName>
                                        </p:attrNameLst>
                                      </p:cBhvr>
                                    </p:animRot>
                                    <p:animRot by="-240000">
                                      <p:cBhvr>
                                        <p:cTn id="19" dur="200" fill="hold">
                                          <p:stCondLst>
                                            <p:cond delay="200"/>
                                          </p:stCondLst>
                                        </p:cTn>
                                        <p:tgtEl>
                                          <p:spTgt spid="10">
                                            <p:txEl>
                                              <p:pRg st="2" end="2"/>
                                            </p:txEl>
                                          </p:spTgt>
                                        </p:tgtEl>
                                        <p:attrNameLst>
                                          <p:attrName>r</p:attrName>
                                        </p:attrNameLst>
                                      </p:cBhvr>
                                    </p:animRot>
                                    <p:animRot by="240000">
                                      <p:cBhvr>
                                        <p:cTn id="20" dur="200" fill="hold">
                                          <p:stCondLst>
                                            <p:cond delay="400"/>
                                          </p:stCondLst>
                                        </p:cTn>
                                        <p:tgtEl>
                                          <p:spTgt spid="10">
                                            <p:txEl>
                                              <p:pRg st="2" end="2"/>
                                            </p:txEl>
                                          </p:spTgt>
                                        </p:tgtEl>
                                        <p:attrNameLst>
                                          <p:attrName>r</p:attrName>
                                        </p:attrNameLst>
                                      </p:cBhvr>
                                    </p:animRot>
                                    <p:animRot by="-240000">
                                      <p:cBhvr>
                                        <p:cTn id="21" dur="200" fill="hold">
                                          <p:stCondLst>
                                            <p:cond delay="600"/>
                                          </p:stCondLst>
                                        </p:cTn>
                                        <p:tgtEl>
                                          <p:spTgt spid="10">
                                            <p:txEl>
                                              <p:pRg st="2" end="2"/>
                                            </p:txEl>
                                          </p:spTgt>
                                        </p:tgtEl>
                                        <p:attrNameLst>
                                          <p:attrName>r</p:attrName>
                                        </p:attrNameLst>
                                      </p:cBhvr>
                                    </p:animRot>
                                    <p:animRot by="120000">
                                      <p:cBhvr>
                                        <p:cTn id="22" dur="200" fill="hold">
                                          <p:stCondLst>
                                            <p:cond delay="800"/>
                                          </p:stCondLst>
                                        </p:cTn>
                                        <p:tgtEl>
                                          <p:spTgt spid="10">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
                                            <p:txEl>
                                              <p:pRg st="3" end="3"/>
                                            </p:txEl>
                                          </p:spTgt>
                                        </p:tgtEl>
                                        <p:attrNameLst>
                                          <p:attrName>r</p:attrName>
                                        </p:attrNameLst>
                                      </p:cBhvr>
                                    </p:animRot>
                                    <p:animRot by="-240000">
                                      <p:cBhvr>
                                        <p:cTn id="25" dur="200" fill="hold">
                                          <p:stCondLst>
                                            <p:cond delay="200"/>
                                          </p:stCondLst>
                                        </p:cTn>
                                        <p:tgtEl>
                                          <p:spTgt spid="10">
                                            <p:txEl>
                                              <p:pRg st="3" end="3"/>
                                            </p:txEl>
                                          </p:spTgt>
                                        </p:tgtEl>
                                        <p:attrNameLst>
                                          <p:attrName>r</p:attrName>
                                        </p:attrNameLst>
                                      </p:cBhvr>
                                    </p:animRot>
                                    <p:animRot by="240000">
                                      <p:cBhvr>
                                        <p:cTn id="26" dur="200" fill="hold">
                                          <p:stCondLst>
                                            <p:cond delay="400"/>
                                          </p:stCondLst>
                                        </p:cTn>
                                        <p:tgtEl>
                                          <p:spTgt spid="10">
                                            <p:txEl>
                                              <p:pRg st="3" end="3"/>
                                            </p:txEl>
                                          </p:spTgt>
                                        </p:tgtEl>
                                        <p:attrNameLst>
                                          <p:attrName>r</p:attrName>
                                        </p:attrNameLst>
                                      </p:cBhvr>
                                    </p:animRot>
                                    <p:animRot by="-240000">
                                      <p:cBhvr>
                                        <p:cTn id="27" dur="200" fill="hold">
                                          <p:stCondLst>
                                            <p:cond delay="600"/>
                                          </p:stCondLst>
                                        </p:cTn>
                                        <p:tgtEl>
                                          <p:spTgt spid="10">
                                            <p:txEl>
                                              <p:pRg st="3" end="3"/>
                                            </p:txEl>
                                          </p:spTgt>
                                        </p:tgtEl>
                                        <p:attrNameLst>
                                          <p:attrName>r</p:attrName>
                                        </p:attrNameLst>
                                      </p:cBhvr>
                                    </p:animRot>
                                    <p:animRot by="120000">
                                      <p:cBhvr>
                                        <p:cTn id="28" dur="200" fill="hold">
                                          <p:stCondLst>
                                            <p:cond delay="800"/>
                                          </p:stCondLst>
                                        </p:cTn>
                                        <p:tgtEl>
                                          <p:spTgt spid="10">
                                            <p:txEl>
                                              <p:pRg st="3" end="3"/>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0">
                                            <p:txEl>
                                              <p:pRg st="4" end="4"/>
                                            </p:txEl>
                                          </p:spTgt>
                                        </p:tgtEl>
                                        <p:attrNameLst>
                                          <p:attrName>r</p:attrName>
                                        </p:attrNameLst>
                                      </p:cBhvr>
                                    </p:animRot>
                                    <p:animRot by="-240000">
                                      <p:cBhvr>
                                        <p:cTn id="31" dur="200" fill="hold">
                                          <p:stCondLst>
                                            <p:cond delay="200"/>
                                          </p:stCondLst>
                                        </p:cTn>
                                        <p:tgtEl>
                                          <p:spTgt spid="10">
                                            <p:txEl>
                                              <p:pRg st="4" end="4"/>
                                            </p:txEl>
                                          </p:spTgt>
                                        </p:tgtEl>
                                        <p:attrNameLst>
                                          <p:attrName>r</p:attrName>
                                        </p:attrNameLst>
                                      </p:cBhvr>
                                    </p:animRot>
                                    <p:animRot by="240000">
                                      <p:cBhvr>
                                        <p:cTn id="32" dur="200" fill="hold">
                                          <p:stCondLst>
                                            <p:cond delay="400"/>
                                          </p:stCondLst>
                                        </p:cTn>
                                        <p:tgtEl>
                                          <p:spTgt spid="10">
                                            <p:txEl>
                                              <p:pRg st="4" end="4"/>
                                            </p:txEl>
                                          </p:spTgt>
                                        </p:tgtEl>
                                        <p:attrNameLst>
                                          <p:attrName>r</p:attrName>
                                        </p:attrNameLst>
                                      </p:cBhvr>
                                    </p:animRot>
                                    <p:animRot by="-240000">
                                      <p:cBhvr>
                                        <p:cTn id="33" dur="200" fill="hold">
                                          <p:stCondLst>
                                            <p:cond delay="600"/>
                                          </p:stCondLst>
                                        </p:cTn>
                                        <p:tgtEl>
                                          <p:spTgt spid="10">
                                            <p:txEl>
                                              <p:pRg st="4" end="4"/>
                                            </p:txEl>
                                          </p:spTgt>
                                        </p:tgtEl>
                                        <p:attrNameLst>
                                          <p:attrName>r</p:attrName>
                                        </p:attrNameLst>
                                      </p:cBhvr>
                                    </p:animRot>
                                    <p:animRot by="120000">
                                      <p:cBhvr>
                                        <p:cTn id="34" dur="200" fill="hold">
                                          <p:stCondLst>
                                            <p:cond delay="800"/>
                                          </p:stCondLst>
                                        </p:cTn>
                                        <p:tgtEl>
                                          <p:spTgt spid="10">
                                            <p:txEl>
                                              <p:pRg st="4" end="4"/>
                                            </p:txEl>
                                          </p:spTgt>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0">
                                            <p:txEl>
                                              <p:pRg st="5" end="5"/>
                                            </p:txEl>
                                          </p:spTgt>
                                        </p:tgtEl>
                                        <p:attrNameLst>
                                          <p:attrName>r</p:attrName>
                                        </p:attrNameLst>
                                      </p:cBhvr>
                                    </p:animRot>
                                    <p:animRot by="-240000">
                                      <p:cBhvr>
                                        <p:cTn id="37" dur="200" fill="hold">
                                          <p:stCondLst>
                                            <p:cond delay="200"/>
                                          </p:stCondLst>
                                        </p:cTn>
                                        <p:tgtEl>
                                          <p:spTgt spid="10">
                                            <p:txEl>
                                              <p:pRg st="5" end="5"/>
                                            </p:txEl>
                                          </p:spTgt>
                                        </p:tgtEl>
                                        <p:attrNameLst>
                                          <p:attrName>r</p:attrName>
                                        </p:attrNameLst>
                                      </p:cBhvr>
                                    </p:animRot>
                                    <p:animRot by="240000">
                                      <p:cBhvr>
                                        <p:cTn id="38" dur="200" fill="hold">
                                          <p:stCondLst>
                                            <p:cond delay="400"/>
                                          </p:stCondLst>
                                        </p:cTn>
                                        <p:tgtEl>
                                          <p:spTgt spid="10">
                                            <p:txEl>
                                              <p:pRg st="5" end="5"/>
                                            </p:txEl>
                                          </p:spTgt>
                                        </p:tgtEl>
                                        <p:attrNameLst>
                                          <p:attrName>r</p:attrName>
                                        </p:attrNameLst>
                                      </p:cBhvr>
                                    </p:animRot>
                                    <p:animRot by="-240000">
                                      <p:cBhvr>
                                        <p:cTn id="39" dur="200" fill="hold">
                                          <p:stCondLst>
                                            <p:cond delay="600"/>
                                          </p:stCondLst>
                                        </p:cTn>
                                        <p:tgtEl>
                                          <p:spTgt spid="10">
                                            <p:txEl>
                                              <p:pRg st="5" end="5"/>
                                            </p:txEl>
                                          </p:spTgt>
                                        </p:tgtEl>
                                        <p:attrNameLst>
                                          <p:attrName>r</p:attrName>
                                        </p:attrNameLst>
                                      </p:cBhvr>
                                    </p:animRot>
                                    <p:animRot by="120000">
                                      <p:cBhvr>
                                        <p:cTn id="40" dur="200" fill="hold">
                                          <p:stCondLst>
                                            <p:cond delay="800"/>
                                          </p:stCondLst>
                                        </p:cTn>
                                        <p:tgtEl>
                                          <p:spTgt spid="10">
                                            <p:txEl>
                                              <p:pRg st="5" end="5"/>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0">
                                            <p:txEl>
                                              <p:pRg st="6" end="6"/>
                                            </p:txEl>
                                          </p:spTgt>
                                        </p:tgtEl>
                                        <p:attrNameLst>
                                          <p:attrName>r</p:attrName>
                                        </p:attrNameLst>
                                      </p:cBhvr>
                                    </p:animRot>
                                    <p:animRot by="-240000">
                                      <p:cBhvr>
                                        <p:cTn id="43" dur="200" fill="hold">
                                          <p:stCondLst>
                                            <p:cond delay="200"/>
                                          </p:stCondLst>
                                        </p:cTn>
                                        <p:tgtEl>
                                          <p:spTgt spid="10">
                                            <p:txEl>
                                              <p:pRg st="6" end="6"/>
                                            </p:txEl>
                                          </p:spTgt>
                                        </p:tgtEl>
                                        <p:attrNameLst>
                                          <p:attrName>r</p:attrName>
                                        </p:attrNameLst>
                                      </p:cBhvr>
                                    </p:animRot>
                                    <p:animRot by="240000">
                                      <p:cBhvr>
                                        <p:cTn id="44" dur="200" fill="hold">
                                          <p:stCondLst>
                                            <p:cond delay="400"/>
                                          </p:stCondLst>
                                        </p:cTn>
                                        <p:tgtEl>
                                          <p:spTgt spid="10">
                                            <p:txEl>
                                              <p:pRg st="6" end="6"/>
                                            </p:txEl>
                                          </p:spTgt>
                                        </p:tgtEl>
                                        <p:attrNameLst>
                                          <p:attrName>r</p:attrName>
                                        </p:attrNameLst>
                                      </p:cBhvr>
                                    </p:animRot>
                                    <p:animRot by="-240000">
                                      <p:cBhvr>
                                        <p:cTn id="45" dur="200" fill="hold">
                                          <p:stCondLst>
                                            <p:cond delay="600"/>
                                          </p:stCondLst>
                                        </p:cTn>
                                        <p:tgtEl>
                                          <p:spTgt spid="10">
                                            <p:txEl>
                                              <p:pRg st="6" end="6"/>
                                            </p:txEl>
                                          </p:spTgt>
                                        </p:tgtEl>
                                        <p:attrNameLst>
                                          <p:attrName>r</p:attrName>
                                        </p:attrNameLst>
                                      </p:cBhvr>
                                    </p:animRot>
                                    <p:animRot by="120000">
                                      <p:cBhvr>
                                        <p:cTn id="46" dur="200" fill="hold">
                                          <p:stCondLst>
                                            <p:cond delay="800"/>
                                          </p:stCondLst>
                                        </p:cTn>
                                        <p:tgtEl>
                                          <p:spTgt spid="10">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25293" y="2583711"/>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Chân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B84059B-6584-4FB7-809B-CBEB7FC78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4696" y="812550"/>
            <a:ext cx="4575201" cy="3029050"/>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2A5B3C9B-99D1-4BC3-8C21-C4B0CC8BD85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220801087"/>
      </p:ext>
    </p:extLst>
  </p:cSld>
  <p:clrMapOvr>
    <a:masterClrMapping/>
  </p:clrMapOvr>
  <mc:AlternateContent xmlns:mc="http://schemas.openxmlformats.org/markup-compatibility/2006" xmlns:p14="http://schemas.microsoft.com/office/powerpoint/2010/main">
    <mc:Choice Requires="p14">
      <p:transition spd="slow" p14:dur="2000" advTm="9300"/>
    </mc:Choice>
    <mc:Fallback xmlns="">
      <p:transition spd="slow" advTm="9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46559" y="2413590"/>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Tất cả đã nói Mồm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78E117-B899-42EC-9F62-81D694F2BC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5884" y="796049"/>
            <a:ext cx="4872839" cy="2967877"/>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14FABDDC-D821-40ED-8079-A5359662B8A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412605704"/>
      </p:ext>
    </p:extLst>
  </p:cSld>
  <p:clrMapOvr>
    <a:masterClrMapping/>
  </p:clrMapOvr>
  <mc:AlternateContent xmlns:mc="http://schemas.openxmlformats.org/markup-compatibility/2006" xmlns:p14="http://schemas.microsoft.com/office/powerpoint/2010/main">
    <mc:Choice Requires="p14">
      <p:transition spd="slow" p14:dur="2000" advTm="14143"/>
    </mc:Choice>
    <mc:Fallback xmlns="">
      <p:transition spd="slow" advTm="14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2083981"/>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không ăn, không uống thì tất cả các bộ phận đã cảm thấy ra sao?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597D14-44C3-4944-A893-CBF741CE9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3310" y="776659"/>
            <a:ext cx="4954811" cy="3031742"/>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D8DAA290-CF76-4E8B-8CC5-182C4B789DD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79702737"/>
      </p:ext>
    </p:extLst>
  </p:cSld>
  <p:clrMapOvr>
    <a:masterClrMapping/>
  </p:clrMapOvr>
  <mc:AlternateContent xmlns:mc="http://schemas.openxmlformats.org/markup-compatibility/2006" xmlns:p14="http://schemas.microsoft.com/office/powerpoint/2010/main">
    <mc:Choice Requires="p14">
      <p:transition spd="slow" p14:dur="2000" advTm="14342"/>
    </mc:Choice>
    <mc:Fallback xmlns="">
      <p:transition spd="slow" advTm="14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14661" y="2349795"/>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đó các bạn đã đưa gì đến cho Mồm?</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5CD771C-3971-4BFC-AF76-C866E4CCB1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490" y="855842"/>
            <a:ext cx="5017161" cy="2987905"/>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CA78A28-437D-4EEE-88E9-F38E81BB458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36569004"/>
      </p:ext>
    </p:extLst>
  </p:cSld>
  <p:clrMapOvr>
    <a:masterClrMapping/>
  </p:clrMapOvr>
  <mc:AlternateContent xmlns:mc="http://schemas.openxmlformats.org/markup-compatibility/2006" xmlns:p14="http://schemas.microsoft.com/office/powerpoint/2010/main">
    <mc:Choice Requires="p14">
      <p:transition spd="slow" p14:dur="2000" advTm="12141"/>
    </mc:Choice>
    <mc:Fallback xmlns="">
      <p:transition spd="slow" advTm="12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261498" y="2402958"/>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ăn thì các giác quan thấy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7912626-36E9-4FDA-BA23-1D0B16FE4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1434" y="826411"/>
            <a:ext cx="5157913" cy="2926882"/>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26244AD3-91F5-4572-997E-A722B64F633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824251622"/>
      </p:ext>
    </p:extLst>
  </p:cSld>
  <p:clrMapOvr>
    <a:masterClrMapping/>
  </p:clrMapOvr>
  <mc:AlternateContent xmlns:mc="http://schemas.openxmlformats.org/markup-compatibility/2006" xmlns:p14="http://schemas.microsoft.com/office/powerpoint/2010/main">
    <mc:Choice Requires="p14">
      <p:transition spd="slow" p14:dur="2000" advTm="13940"/>
    </mc:Choice>
    <mc:Fallback xmlns="">
      <p:transition spd="slow" advTm="13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272131" y="2361003"/>
            <a:ext cx="3423683" cy="1200329"/>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Từ đó sáu anh chị em lại sống với nhau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2634B3A-F576-4625-8838-B276595505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3369" y="818707"/>
            <a:ext cx="5336914" cy="2902688"/>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C12854E-9912-45CD-8AE2-67E4A3924D4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336575520"/>
      </p:ext>
    </p:extLst>
  </p:cSld>
  <p:clrMapOvr>
    <a:masterClrMapping/>
  </p:clrMapOvr>
  <mc:AlternateContent xmlns:mc="http://schemas.openxmlformats.org/markup-compatibility/2006" xmlns:p14="http://schemas.microsoft.com/office/powerpoint/2010/main">
    <mc:Choice Requires="p14">
      <p:transition spd="slow" p14:dur="2000" advTm="12011"/>
    </mc:Choice>
    <mc:Fallback xmlns="">
      <p:transition spd="slow" advTm="12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2E13-596E-465C-874C-059186BE260F}"/>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3415B5DD-3A20-46A2-BAE3-B74CE742A70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
            <a:ext cx="12192000" cy="6845608"/>
          </a:xfrm>
        </p:spPr>
      </p:pic>
      <p:sp>
        <p:nvSpPr>
          <p:cNvPr id="10" name="Rectangle 9">
            <a:extLst>
              <a:ext uri="{FF2B5EF4-FFF2-40B4-BE49-F238E27FC236}">
                <a16:creationId xmlns:a16="http://schemas.microsoft.com/office/drawing/2014/main" id="{5F36C42E-59AF-46B2-9E90-C725D9F54DA1}"/>
              </a:ext>
            </a:extLst>
          </p:cNvPr>
          <p:cNvSpPr/>
          <p:nvPr/>
        </p:nvSpPr>
        <p:spPr>
          <a:xfrm>
            <a:off x="2648041" y="479316"/>
            <a:ext cx="6172908" cy="923330"/>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rPr>
              <a:t>Nội dung câu chuyện</a:t>
            </a:r>
            <a:endParaRPr lang="en-US" sz="5400" b="1" cap="none" spc="0">
              <a:ln/>
              <a:solidFill>
                <a:schemeClr val="accent4"/>
              </a:solidFill>
              <a:effectLst/>
            </a:endParaRPr>
          </a:p>
        </p:txBody>
      </p:sp>
      <p:sp>
        <p:nvSpPr>
          <p:cNvPr id="11" name="TextBox 10">
            <a:extLst>
              <a:ext uri="{FF2B5EF4-FFF2-40B4-BE49-F238E27FC236}">
                <a16:creationId xmlns:a16="http://schemas.microsoft.com/office/drawing/2014/main" id="{8D9F23DC-973F-406A-AB8D-EC5D0CD6A42F}"/>
              </a:ext>
            </a:extLst>
          </p:cNvPr>
          <p:cNvSpPr txBox="1"/>
          <p:nvPr/>
        </p:nvSpPr>
        <p:spPr>
          <a:xfrm>
            <a:off x="1626781" y="1690688"/>
            <a:ext cx="9346019" cy="286232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600" b="1" i="1">
                <a:ln/>
                <a:solidFill>
                  <a:srgbClr val="002060"/>
                </a:solidFill>
                <a:latin typeface="Times New Roman" panose="02020603050405020304" pitchFamily="18" charset="0"/>
                <a:cs typeface="Times New Roman" panose="02020603050405020304" pitchFamily="18" charset="0"/>
              </a:rPr>
              <a:t>Câu chuyện cho chúng ta biết, mỗi một bộ phận trên cơ thể chúng ta đều quan trọng như nhau, đều có sự bổ sung cho nhau. Và trong cuộc sống, chúng ta phải biết đoàn kết, hoà thuận, vui vẻ thì mới hạnh phúc.</a:t>
            </a:r>
            <a:endParaRPr lang="vi-VN" sz="3600" b="1" i="1">
              <a:ln/>
              <a:solidFill>
                <a:srgbClr val="002060"/>
              </a:solidFill>
              <a:latin typeface="Times New Roman" panose="02020603050405020304" pitchFamily="18" charset="0"/>
              <a:cs typeface="Times New Roman" panose="02020603050405020304" pitchFamily="18" charset="0"/>
            </a:endParaRPr>
          </a:p>
        </p:txBody>
      </p:sp>
      <p:pic>
        <p:nvPicPr>
          <p:cNvPr id="12" name="Audio 11">
            <a:hlinkClick r:id="" action="ppaction://media"/>
            <a:extLst>
              <a:ext uri="{FF2B5EF4-FFF2-40B4-BE49-F238E27FC236}">
                <a16:creationId xmlns:a16="http://schemas.microsoft.com/office/drawing/2014/main" id="{6E158C2B-93FC-45F0-832E-33AE8D62418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851416208"/>
      </p:ext>
    </p:extLst>
  </p:cSld>
  <p:clrMapOvr>
    <a:masterClrMapping/>
  </p:clrMapOvr>
  <mc:AlternateContent xmlns:mc="http://schemas.openxmlformats.org/markup-compatibility/2006" xmlns:p14="http://schemas.microsoft.com/office/powerpoint/2010/main">
    <mc:Choice Requires="p14">
      <p:transition spd="slow" p14:dur="2000" advTm="22843"/>
    </mc:Choice>
    <mc:Fallback xmlns="">
      <p:transition spd="slow" advTm="22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2"/>
                </p:tgtEl>
              </p:cMediaNode>
            </p:audio>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EFDA-33A7-4E95-BCCD-B967760B3FD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CCD08CB-959C-48F7-A54E-75CFC8999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4"/>
            <a:ext cx="12280605" cy="6892504"/>
          </a:xfrm>
        </p:spPr>
      </p:pic>
    </p:spTree>
    <p:extLst>
      <p:ext uri="{BB962C8B-B14F-4D97-AF65-F5344CB8AC3E}">
        <p14:creationId xmlns:p14="http://schemas.microsoft.com/office/powerpoint/2010/main" val="29458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B60E-0A68-4F7C-8519-80EF4F3DBA9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F83C707-2020-4209-A2BB-3BF221023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3462"/>
          </a:xfrm>
        </p:spPr>
      </p:pic>
    </p:spTree>
    <p:extLst>
      <p:ext uri="{BB962C8B-B14F-4D97-AF65-F5344CB8AC3E}">
        <p14:creationId xmlns:p14="http://schemas.microsoft.com/office/powerpoint/2010/main" val="21972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8BD6-3110-4303-A2F8-860A5167F0B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1C31368-1B58-4D03-8805-ADED4D8DC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4111"/>
          </a:xfrm>
        </p:spPr>
      </p:pic>
      <p:sp>
        <p:nvSpPr>
          <p:cNvPr id="7" name="TextBox 6">
            <a:extLst>
              <a:ext uri="{FF2B5EF4-FFF2-40B4-BE49-F238E27FC236}">
                <a16:creationId xmlns:a16="http://schemas.microsoft.com/office/drawing/2014/main" id="{725D120A-2298-4B37-923C-CF5851133D09}"/>
              </a:ext>
            </a:extLst>
          </p:cNvPr>
          <p:cNvSpPr txBox="1"/>
          <p:nvPr/>
        </p:nvSpPr>
        <p:spPr>
          <a:xfrm>
            <a:off x="0" y="6015821"/>
            <a:ext cx="12192000" cy="954107"/>
          </a:xfrm>
          <a:prstGeom prst="rect">
            <a:avLst/>
          </a:prstGeom>
          <a:noFill/>
        </p:spPr>
        <p:txBody>
          <a:bodyPr wrap="square">
            <a:spAutoFit/>
          </a:bodyPr>
          <a:lstStyle/>
          <a:p>
            <a:pPr algn="ctr"/>
            <a:r>
              <a:rPr lang="vi-VN" sz="2800" b="1" i="1">
                <a:effectLst/>
                <a:latin typeface="+mj-lt"/>
              </a:rPr>
              <a:t>Trong một gia đình hạnh phúc nọ có anh chị em. Họ sống với nhau vui vẻ, đầm ấm. Nhưng rồi một hôm họ cãi nhau xem ai làm việc nhiều nhất.</a:t>
            </a:r>
            <a:endParaRPr lang="vi-VN" sz="2800" b="1" i="1">
              <a:latin typeface="+mj-lt"/>
            </a:endParaRPr>
          </a:p>
        </p:txBody>
      </p:sp>
    </p:spTree>
    <p:extLst>
      <p:ext uri="{BB962C8B-B14F-4D97-AF65-F5344CB8AC3E}">
        <p14:creationId xmlns:p14="http://schemas.microsoft.com/office/powerpoint/2010/main" val="8683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7609-E0A7-45B4-A4C3-5C58FA16DB5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109371C-E86E-4E93-91EF-06C6589F7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086"/>
            <a:ext cx="12191999" cy="6897683"/>
          </a:xfrm>
        </p:spPr>
      </p:pic>
      <p:sp>
        <p:nvSpPr>
          <p:cNvPr id="7" name="TextBox 6">
            <a:extLst>
              <a:ext uri="{FF2B5EF4-FFF2-40B4-BE49-F238E27FC236}">
                <a16:creationId xmlns:a16="http://schemas.microsoft.com/office/drawing/2014/main" id="{A0997320-5A12-465A-A4C0-53B79A409941}"/>
              </a:ext>
            </a:extLst>
          </p:cNvPr>
          <p:cNvSpPr txBox="1"/>
          <p:nvPr/>
        </p:nvSpPr>
        <p:spPr>
          <a:xfrm>
            <a:off x="2881423" y="6123543"/>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extLst>
      <p:ext uri="{BB962C8B-B14F-4D97-AF65-F5344CB8AC3E}">
        <p14:creationId xmlns:p14="http://schemas.microsoft.com/office/powerpoint/2010/main" val="166015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1701-65D6-4B41-A46C-96AE30B346B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C9C60B9-8056-4D26-BDC4-925158FF9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07"/>
            <a:ext cx="12192000" cy="6869790"/>
          </a:xfrm>
        </p:spPr>
      </p:pic>
      <p:sp>
        <p:nvSpPr>
          <p:cNvPr id="6" name="TextBox 5">
            <a:extLst>
              <a:ext uri="{FF2B5EF4-FFF2-40B4-BE49-F238E27FC236}">
                <a16:creationId xmlns:a16="http://schemas.microsoft.com/office/drawing/2014/main" id="{B862A0DF-2575-4465-B258-84D30C5B8CBE}"/>
              </a:ext>
            </a:extLst>
          </p:cNvPr>
          <p:cNvSpPr txBox="1"/>
          <p:nvPr/>
        </p:nvSpPr>
        <p:spPr>
          <a:xfrm>
            <a:off x="2562003" y="6169709"/>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extLst>
      <p:ext uri="{BB962C8B-B14F-4D97-AF65-F5344CB8AC3E}">
        <p14:creationId xmlns:p14="http://schemas.microsoft.com/office/powerpoint/2010/main" val="37704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8EB2-1A16-4E3A-B93A-5555CCF7F5E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D1D3B1F-3AFB-4C3D-935C-BA33B5B2C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686"/>
            <a:ext cx="12191999" cy="6877685"/>
          </a:xfrm>
        </p:spPr>
      </p:pic>
      <p:sp>
        <p:nvSpPr>
          <p:cNvPr id="7" name="TextBox 6">
            <a:extLst>
              <a:ext uri="{FF2B5EF4-FFF2-40B4-BE49-F238E27FC236}">
                <a16:creationId xmlns:a16="http://schemas.microsoft.com/office/drawing/2014/main" id="{3087A564-E3CC-428E-A0BF-DF26B94B4478}"/>
              </a:ext>
            </a:extLst>
          </p:cNvPr>
          <p:cNvSpPr txBox="1"/>
          <p:nvPr/>
        </p:nvSpPr>
        <p:spPr>
          <a:xfrm>
            <a:off x="2668773" y="6306511"/>
            <a:ext cx="8335925" cy="707886"/>
          </a:xfrm>
          <a:prstGeom prst="rect">
            <a:avLst/>
          </a:prstGeom>
          <a:noFill/>
        </p:spPr>
        <p:txBody>
          <a:bodyPr wrap="square">
            <a:spAutoFit/>
          </a:bodyPr>
          <a:lstStyle/>
          <a:p>
            <a:r>
              <a:rPr lang="vi-VN" sz="4000" b="1" i="1">
                <a:solidFill>
                  <a:srgbClr val="000000"/>
                </a:solidFill>
                <a:effectLst/>
                <a:latin typeface="+mj-lt"/>
              </a:rPr>
              <a:t>Mũi nói : Tôi suốt ngày phải ngửi</a:t>
            </a:r>
            <a:endParaRPr lang="vi-VN" sz="4000" b="1" i="1">
              <a:latin typeface="+mj-lt"/>
            </a:endParaRPr>
          </a:p>
        </p:txBody>
      </p:sp>
    </p:spTree>
    <p:extLst>
      <p:ext uri="{BB962C8B-B14F-4D97-AF65-F5344CB8AC3E}">
        <p14:creationId xmlns:p14="http://schemas.microsoft.com/office/powerpoint/2010/main" val="39345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380-298C-4963-8CEB-C0C070B903F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ECFA1DD-CB80-4FFC-8368-9D6AF3DC47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8" name="TextBox 7">
            <a:extLst>
              <a:ext uri="{FF2B5EF4-FFF2-40B4-BE49-F238E27FC236}">
                <a16:creationId xmlns:a16="http://schemas.microsoft.com/office/drawing/2014/main" id="{7A725B48-3070-4C74-BBE1-2006926ED875}"/>
              </a:ext>
            </a:extLst>
          </p:cNvPr>
          <p:cNvSpPr txBox="1"/>
          <p:nvPr/>
        </p:nvSpPr>
        <p:spPr>
          <a:xfrm>
            <a:off x="2562003" y="6169709"/>
            <a:ext cx="7719681" cy="646331"/>
          </a:xfrm>
          <a:prstGeom prst="rect">
            <a:avLst/>
          </a:prstGeom>
          <a:noFill/>
        </p:spPr>
        <p:txBody>
          <a:bodyPr wrap="square">
            <a:spAutoFit/>
          </a:bodyPr>
          <a:lstStyle/>
          <a:p>
            <a:r>
              <a:rPr lang="en-US" sz="3600" b="1" i="1">
                <a:solidFill>
                  <a:srgbClr val="000000"/>
                </a:solidFill>
                <a:latin typeface="Times New Roman" panose="02020603050405020304" pitchFamily="18" charset="0"/>
                <a:cs typeface="Times New Roman" panose="02020603050405020304" pitchFamily="18" charset="0"/>
              </a:rPr>
              <a:t>Tay</a:t>
            </a:r>
            <a:r>
              <a:rPr lang="vi-VN" sz="3600" b="1" i="1">
                <a:solidFill>
                  <a:srgbClr val="000000"/>
                </a:solidFill>
                <a:effectLst/>
                <a:latin typeface="+mj-lt"/>
              </a:rPr>
              <a:t> nói</a:t>
            </a:r>
            <a:r>
              <a:rPr lang="en-US" sz="3600" b="1" i="1">
                <a:solidFill>
                  <a:srgbClr val="000000"/>
                </a:solidFill>
                <a:effectLst/>
                <a:latin typeface="+mj-lt"/>
              </a:rPr>
              <a:t>:</a:t>
            </a:r>
            <a:r>
              <a:rPr lang="en-US" sz="3600" b="1" i="1">
                <a:solidFill>
                  <a:srgbClr val="000000"/>
                </a:solidFill>
                <a:effectLst/>
                <a:latin typeface="Times New Roman" panose="02020603050405020304" pitchFamily="18" charset="0"/>
                <a:cs typeface="Times New Roman" panose="02020603050405020304" pitchFamily="18" charset="0"/>
              </a:rPr>
              <a:t> Tôi vẽ, tôi giặt, tôi quét nhà…</a:t>
            </a:r>
            <a:endParaRPr lang="vi-VN" sz="3600" b="1" i="1">
              <a:latin typeface="+mj-lt"/>
            </a:endParaRPr>
          </a:p>
        </p:txBody>
      </p:sp>
    </p:spTree>
    <p:extLst>
      <p:ext uri="{BB962C8B-B14F-4D97-AF65-F5344CB8AC3E}">
        <p14:creationId xmlns:p14="http://schemas.microsoft.com/office/powerpoint/2010/main" val="24552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695F-2D4C-49AE-97BE-6B14CB86A3F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B5FA56F-B41C-432E-8913-338F894FAE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4614"/>
            <a:ext cx="12192001" cy="6892614"/>
          </a:xfrm>
        </p:spPr>
      </p:pic>
      <p:sp>
        <p:nvSpPr>
          <p:cNvPr id="7" name="TextBox 6">
            <a:extLst>
              <a:ext uri="{FF2B5EF4-FFF2-40B4-BE49-F238E27FC236}">
                <a16:creationId xmlns:a16="http://schemas.microsoft.com/office/drawing/2014/main" id="{77C07172-6715-4D3C-9B91-A2C64149A7A1}"/>
              </a:ext>
            </a:extLst>
          </p:cNvPr>
          <p:cNvSpPr txBox="1"/>
          <p:nvPr/>
        </p:nvSpPr>
        <p:spPr>
          <a:xfrm>
            <a:off x="2498651" y="6052181"/>
            <a:ext cx="8272129" cy="1323439"/>
          </a:xfrm>
          <a:prstGeom prst="rect">
            <a:avLst/>
          </a:prstGeom>
          <a:noFill/>
        </p:spPr>
        <p:txBody>
          <a:bodyPr wrap="square">
            <a:spAutoFit/>
          </a:bodyPr>
          <a:lstStyle/>
          <a:p>
            <a:r>
              <a:rPr lang="vi-VN" sz="4000" b="1" i="1">
                <a:solidFill>
                  <a:srgbClr val="000000"/>
                </a:solidFill>
                <a:effectLst/>
                <a:latin typeface="+mj-lt"/>
              </a:rPr>
              <a:t>Chân nói : Tôi đi, tôi chạy, tôi nhảy…</a:t>
            </a:r>
            <a:r>
              <a:rPr lang="vi-VN" sz="4000" b="1" i="1">
                <a:latin typeface="+mj-lt"/>
              </a:rPr>
              <a:t/>
            </a:r>
            <a:br>
              <a:rPr lang="vi-VN" sz="4000" b="1" i="1">
                <a:latin typeface="+mj-lt"/>
              </a:rPr>
            </a:br>
            <a:endParaRPr lang="vi-VN" sz="4000" b="1" i="1">
              <a:latin typeface="+mj-lt"/>
            </a:endParaRPr>
          </a:p>
        </p:txBody>
      </p:sp>
    </p:spTree>
    <p:extLst>
      <p:ext uri="{BB962C8B-B14F-4D97-AF65-F5344CB8AC3E}">
        <p14:creationId xmlns:p14="http://schemas.microsoft.com/office/powerpoint/2010/main" val="8256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8.8"/>
</p:tagLst>
</file>

<file path=ppt/tags/tag10.xml><?xml version="1.0" encoding="utf-8"?>
<p:tagLst xmlns:a="http://schemas.openxmlformats.org/drawingml/2006/main" xmlns:r="http://schemas.openxmlformats.org/officeDocument/2006/relationships" xmlns:p="http://schemas.openxmlformats.org/presentationml/2006/main">
  <p:tag name="TIMING" val="|0.6|4.1"/>
</p:tagLst>
</file>

<file path=ppt/tags/tag11.xml><?xml version="1.0" encoding="utf-8"?>
<p:tagLst xmlns:a="http://schemas.openxmlformats.org/drawingml/2006/main" xmlns:r="http://schemas.openxmlformats.org/officeDocument/2006/relationships" xmlns:p="http://schemas.openxmlformats.org/presentationml/2006/main">
  <p:tag name="TIMING" val="|0.6|7"/>
</p:tagLst>
</file>

<file path=ppt/tags/tag12.xml><?xml version="1.0" encoding="utf-8"?>
<p:tagLst xmlns:a="http://schemas.openxmlformats.org/drawingml/2006/main" xmlns:r="http://schemas.openxmlformats.org/officeDocument/2006/relationships" xmlns:p="http://schemas.openxmlformats.org/presentationml/2006/main">
  <p:tag name="TIMING" val="|3.2|2.6"/>
</p:tagLst>
</file>

<file path=ppt/tags/tag2.xml><?xml version="1.0" encoding="utf-8"?>
<p:tagLst xmlns:a="http://schemas.openxmlformats.org/drawingml/2006/main" xmlns:r="http://schemas.openxmlformats.org/officeDocument/2006/relationships" xmlns:p="http://schemas.openxmlformats.org/presentationml/2006/main">
  <p:tag name="TIMING" val="|0.7|4.3"/>
</p:tagLst>
</file>

<file path=ppt/tags/tag3.xml><?xml version="1.0" encoding="utf-8"?>
<p:tagLst xmlns:a="http://schemas.openxmlformats.org/drawingml/2006/main" xmlns:r="http://schemas.openxmlformats.org/officeDocument/2006/relationships" xmlns:p="http://schemas.openxmlformats.org/presentationml/2006/main">
  <p:tag name="TIMING" val="|0.6|3.4"/>
</p:tagLst>
</file>

<file path=ppt/tags/tag4.xml><?xml version="1.0" encoding="utf-8"?>
<p:tagLst xmlns:a="http://schemas.openxmlformats.org/drawingml/2006/main" xmlns:r="http://schemas.openxmlformats.org/officeDocument/2006/relationships" xmlns:p="http://schemas.openxmlformats.org/presentationml/2006/main">
  <p:tag name="TIMING" val="|0.5|4.5"/>
</p:tagLst>
</file>

<file path=ppt/tags/tag5.xml><?xml version="1.0" encoding="utf-8"?>
<p:tagLst xmlns:a="http://schemas.openxmlformats.org/drawingml/2006/main" xmlns:r="http://schemas.openxmlformats.org/officeDocument/2006/relationships" xmlns:p="http://schemas.openxmlformats.org/presentationml/2006/main">
  <p:tag name="TIMING" val="|0.6|4"/>
</p:tagLst>
</file>

<file path=ppt/tags/tag6.xml><?xml version="1.0" encoding="utf-8"?>
<p:tagLst xmlns:a="http://schemas.openxmlformats.org/drawingml/2006/main" xmlns:r="http://schemas.openxmlformats.org/officeDocument/2006/relationships" xmlns:p="http://schemas.openxmlformats.org/presentationml/2006/main">
  <p:tag name="TIMING" val="|0.6|4"/>
</p:tagLst>
</file>

<file path=ppt/tags/tag7.xml><?xml version="1.0" encoding="utf-8"?>
<p:tagLst xmlns:a="http://schemas.openxmlformats.org/drawingml/2006/main" xmlns:r="http://schemas.openxmlformats.org/officeDocument/2006/relationships" xmlns:p="http://schemas.openxmlformats.org/presentationml/2006/main">
  <p:tag name="TIMING" val="|0.5|5.3"/>
</p:tagLst>
</file>

<file path=ppt/tags/tag8.xml><?xml version="1.0" encoding="utf-8"?>
<p:tagLst xmlns:a="http://schemas.openxmlformats.org/drawingml/2006/main" xmlns:r="http://schemas.openxmlformats.org/officeDocument/2006/relationships" xmlns:p="http://schemas.openxmlformats.org/presentationml/2006/main">
  <p:tag name="TIMING" val="|0.7|7.7"/>
</p:tagLst>
</file>

<file path=ppt/tags/tag9.xml><?xml version="1.0" encoding="utf-8"?>
<p:tagLst xmlns:a="http://schemas.openxmlformats.org/drawingml/2006/main" xmlns:r="http://schemas.openxmlformats.org/officeDocument/2006/relationships" xmlns:p="http://schemas.openxmlformats.org/presentationml/2006/main">
  <p:tag name="TIMING" val="|0.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555</Words>
  <Application>Microsoft Office PowerPoint</Application>
  <PresentationFormat>Widescreen</PresentationFormat>
  <Paragraphs>44</Paragraphs>
  <Slides>27</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Phong3T2</cp:lastModifiedBy>
  <cp:revision>6</cp:revision>
  <dcterms:created xsi:type="dcterms:W3CDTF">2021-09-30T09:55:40Z</dcterms:created>
  <dcterms:modified xsi:type="dcterms:W3CDTF">2022-06-28T04:30:56Z</dcterms:modified>
</cp:coreProperties>
</file>