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1" r:id="rId7"/>
    <p:sldId id="260" r:id="rId8"/>
    <p:sldId id="265" r:id="rId9"/>
    <p:sldId id="264" r:id="rId10"/>
    <p:sldId id="266" r:id="rId11"/>
    <p:sldId id="268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2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8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414B-BA58-4961-9FCE-F81356086ACE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084420" y="2362200"/>
            <a:ext cx="6830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255" y="3442733"/>
            <a:ext cx="71430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: 4 _ 5 </a:t>
            </a:r>
            <a:r>
              <a:rPr lang="en-US" sz="2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2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Su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1" y="228600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 flipH="1">
            <a:off x="4191000" y="4121728"/>
            <a:ext cx="4800601" cy="2701636"/>
            <a:chOff x="691" y="1186"/>
            <a:chExt cx="4006" cy="1872"/>
          </a:xfrm>
        </p:grpSpPr>
        <p:pic>
          <p:nvPicPr>
            <p:cNvPr id="11" name="Picture 9" descr="dglxasset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47900" y="5846877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18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26" presetClass="emph" presetSubtype="0" repeatCount="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6553200" y="5791200"/>
            <a:ext cx="2207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403590691104816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2724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đuốc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-54326"/>
            <a:ext cx="9144000" cy="6851073"/>
          </a:xfrm>
          <a:prstGeom prst="rect">
            <a:avLst/>
          </a:prstGeom>
        </p:spPr>
      </p:pic>
      <p:pic>
        <p:nvPicPr>
          <p:cNvPr id="3" name="Picture 5" descr="Su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31" y="41562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17762" y="3651250"/>
            <a:ext cx="4800601" cy="2701636"/>
            <a:chOff x="691" y="1186"/>
            <a:chExt cx="4006" cy="1872"/>
          </a:xfrm>
        </p:grpSpPr>
        <p:pic>
          <p:nvPicPr>
            <p:cNvPr id="5" name="Picture 9" descr="dglxasset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464706" y="2175162"/>
            <a:ext cx="62145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ieu-ky-la-quanh-ta-Top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1454" y="2726974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2823" y="6274955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5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" y="0"/>
            <a:ext cx="9144329" cy="6858000"/>
          </a:xfrm>
        </p:spPr>
      </p:pic>
      <p:pic>
        <p:nvPicPr>
          <p:cNvPr id="5" name="Picture 5" descr="Su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9" y="533400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 flipH="1">
            <a:off x="137142" y="35215"/>
            <a:ext cx="8695249" cy="6199909"/>
            <a:chOff x="691" y="-1238"/>
            <a:chExt cx="7256" cy="4296"/>
          </a:xfrm>
        </p:grpSpPr>
        <p:pic>
          <p:nvPicPr>
            <p:cNvPr id="7" name="Picture 9" descr="dglxasset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6363" y="-1238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flipH="1">
            <a:off x="7267596" y="35215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flipH="1">
            <a:off x="6318500" y="907473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flipH="1">
            <a:off x="123159" y="2168236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flipH="1">
            <a:off x="2743200" y="1752600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74363" y="2967335"/>
            <a:ext cx="379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6257835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1765484" y="2545231"/>
            <a:ext cx="57533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 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231346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019" y="6246987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658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repeatCount="18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04934"/>
            <a:ext cx="177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620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2819400" y="2545231"/>
            <a:ext cx="30660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8545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 flipH="1">
            <a:off x="4800600" y="1832264"/>
            <a:ext cx="3962400" cy="4492336"/>
            <a:chOff x="503" y="1200"/>
            <a:chExt cx="1584" cy="2256"/>
          </a:xfrm>
        </p:grpSpPr>
        <p:pic>
          <p:nvPicPr>
            <p:cNvPr id="8" name="Picture 9" descr="dglxasset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" y="1584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503" y="1200"/>
              <a:ext cx="1584" cy="624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6324600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6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799" cy="6857999"/>
          </a:xfrm>
        </p:spPr>
      </p:pic>
      <p:sp>
        <p:nvSpPr>
          <p:cNvPr id="5" name="5-Point Star 4"/>
          <p:cNvSpPr/>
          <p:nvPr/>
        </p:nvSpPr>
        <p:spPr>
          <a:xfrm>
            <a:off x="1752600" y="914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800600" y="685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flipH="1">
            <a:off x="457200" y="2057400"/>
            <a:ext cx="381000" cy="4572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229600" y="2022764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352800" y="1447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067300" y="2549236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315200" y="3581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37309" y="304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5943600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irefly-lots-of-fireflies-video-id13034576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35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400" y="2545231"/>
            <a:ext cx="30660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 flipH="1">
            <a:off x="4800600" y="1832264"/>
            <a:ext cx="3962400" cy="4492336"/>
            <a:chOff x="503" y="1200"/>
            <a:chExt cx="1584" cy="2256"/>
          </a:xfrm>
        </p:grpSpPr>
        <p:pic>
          <p:nvPicPr>
            <p:cNvPr id="9" name="Picture 9" descr="dglxasset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" y="1584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503" y="1200"/>
              <a:ext cx="1584" cy="624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7856" y="6324600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3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6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6851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7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72</Words>
  <Application>Microsoft Office PowerPoint</Application>
  <PresentationFormat>On-screen Show (4:3)</PresentationFormat>
  <Paragraphs>22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Phong6T1</cp:lastModifiedBy>
  <cp:revision>19</cp:revision>
  <dcterms:created xsi:type="dcterms:W3CDTF">2022-03-28T03:25:00Z</dcterms:created>
  <dcterms:modified xsi:type="dcterms:W3CDTF">2022-07-25T02:35:14Z</dcterms:modified>
</cp:coreProperties>
</file>