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1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0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1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5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9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9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2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94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908" y="395416"/>
            <a:ext cx="112446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20-10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6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500" y="1161535"/>
            <a:ext cx="109981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MuaChoMeXem-XuanMai-24416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8925" y="4400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199" y="840259"/>
            <a:ext cx="109377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20-10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51000" y="315913"/>
            <a:ext cx="10134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ý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6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199" y="840259"/>
            <a:ext cx="109377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75</Words>
  <Application>Microsoft Office PowerPoint</Application>
  <PresentationFormat>Widescreen</PresentationFormat>
  <Paragraphs>17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Phong4T1</dc:creator>
  <cp:lastModifiedBy>Phong4T1</cp:lastModifiedBy>
  <cp:revision>8</cp:revision>
  <dcterms:created xsi:type="dcterms:W3CDTF">2020-09-24T02:04:47Z</dcterms:created>
  <dcterms:modified xsi:type="dcterms:W3CDTF">2020-09-24T03:04:18Z</dcterms:modified>
</cp:coreProperties>
</file>