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0" r:id="rId4"/>
    <p:sldId id="264" r:id="rId5"/>
    <p:sldId id="261" r:id="rId6"/>
    <p:sldId id="258" r:id="rId7"/>
    <p:sldId id="259" r:id="rId8"/>
    <p:sldId id="271" r:id="rId9"/>
    <p:sldId id="262" r:id="rId10"/>
    <p:sldId id="267" r:id="rId11"/>
    <p:sldId id="263" r:id="rId12"/>
    <p:sldId id="272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2B50A-6078-49CC-B108-469EF080CD4C}" type="datetimeFigureOut">
              <a:rPr lang="en-US" smtClean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0ADC-300B-404B-8FAF-E0A88100C7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6" name="Picture 6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4962" cy="708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5080" y="914400"/>
            <a:ext cx="83989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tài:Khám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( 4-5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25-30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Mở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rộng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19400"/>
            <a:ext cx="2209800" cy="4572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Cá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rô</a:t>
            </a:r>
            <a:r>
              <a:rPr lang="en-US" sz="3200" b="1" dirty="0">
                <a:solidFill>
                  <a:srgbClr val="0070C0"/>
                </a:solidFill>
              </a:rPr>
              <a:t> phi</a:t>
            </a:r>
          </a:p>
        </p:txBody>
      </p:sp>
      <p:pic>
        <p:nvPicPr>
          <p:cNvPr id="2050" name="Picture 2" descr="Kết quả hình ảnh cho cá r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3657600" cy="2514600"/>
          </a:xfrm>
          <a:prstGeom prst="rect">
            <a:avLst/>
          </a:prstGeom>
          <a:noFill/>
        </p:spPr>
      </p:pic>
      <p:pic>
        <p:nvPicPr>
          <p:cNvPr id="2054" name="Picture 6" descr="Kết quả hình ảnh cho con cá tr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33800" cy="25146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2600" y="2819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8" name="Picture 10" descr="Kết quả hình ảnh cho con cá và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10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638800" y="6324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60" name="Picture 12" descr="Kết quả hình ảnh cho con cá chuố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8999"/>
            <a:ext cx="3657600" cy="264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Kết quả hình ảnh cho cá chim nước ngọ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228600"/>
            <a:ext cx="3810000" cy="2667000"/>
          </a:xfrm>
          <a:prstGeom prst="rect">
            <a:avLst/>
          </a:prstGeom>
          <a:noFill/>
        </p:spPr>
      </p:pic>
      <p:pic>
        <p:nvPicPr>
          <p:cNvPr id="28676" name="Picture 4" descr="Kết quả hình ảnh cho cá b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6668" cy="2362200"/>
          </a:xfrm>
          <a:prstGeom prst="rect">
            <a:avLst/>
          </a:prstGeom>
          <a:noFill/>
        </p:spPr>
      </p:pic>
      <p:pic>
        <p:nvPicPr>
          <p:cNvPr id="28678" name="Picture 6" descr="Kết quả hình ảnh cho cá chà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630705" cy="2286000"/>
          </a:xfrm>
          <a:prstGeom prst="rect">
            <a:avLst/>
          </a:prstGeom>
          <a:noFill/>
        </p:spPr>
      </p:pic>
      <p:pic>
        <p:nvPicPr>
          <p:cNvPr id="28680" name="Picture 8" descr="Kết quả hình ảnh cho cá diế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581400"/>
            <a:ext cx="3810000" cy="23622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5000" y="26670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chày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26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diếc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ết quả hình ảnh cho con ố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188" y="304800"/>
            <a:ext cx="3451412" cy="2514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Kết quả hình ảnh cho con lươ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061" y="304801"/>
            <a:ext cx="3605139" cy="2438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0200" y="29718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lươn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2" name="Picture 6" descr="Kết quả hình ảnh cho con hến nước ngọ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3505200" cy="260985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6388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4" name="Picture 8" descr="Kết quả hình ảnh cho con trai nước ngọ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05200"/>
            <a:ext cx="3429000" cy="25908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62484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30390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191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7E04BD-E6FB-4CA3-BB5F-5215FA4F3D5F}"/>
              </a:ext>
            </a:extLst>
          </p:cNvPr>
          <p:cNvSpPr/>
          <p:nvPr/>
        </p:nvSpPr>
        <p:spPr>
          <a:xfrm>
            <a:off x="1790700" y="2586335"/>
            <a:ext cx="5562600" cy="2133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Giờ học của chúng mình đến đây là hết rồi !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823202" cy="54102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89101" y="2357879"/>
            <a:ext cx="1689702" cy="198984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1371600" y="1447800"/>
            <a:ext cx="152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38200" y="838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23989" y="921442"/>
            <a:ext cx="4285911" cy="453806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2514600" y="7620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981200" y="1524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 rot="309272">
            <a:off x="6723056" y="2210461"/>
            <a:ext cx="2007675" cy="25050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7696200" y="1295400"/>
            <a:ext cx="228600" cy="990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72390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1107830" y="2701500"/>
            <a:ext cx="613667" cy="7200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914400" y="2362200"/>
            <a:ext cx="3810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04798" y="1752600"/>
            <a:ext cx="1447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659688" y="3149386"/>
            <a:ext cx="599538" cy="8640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V="1">
            <a:off x="762000" y="3581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52400" y="5068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309272">
            <a:off x="1600682" y="2350970"/>
            <a:ext cx="1043022" cy="15827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1828800" y="3339384"/>
            <a:ext cx="228600" cy="2604216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066800" y="5791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4"/>
          <p:cNvSpPr>
            <a:spLocks noChangeArrowheads="1"/>
          </p:cNvSpPr>
          <p:nvPr/>
        </p:nvSpPr>
        <p:spPr bwMode="auto">
          <a:xfrm rot="309272">
            <a:off x="1966229" y="4481119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V="1">
            <a:off x="5334000" y="5334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1816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 rot="309272">
            <a:off x="3525379" y="4544051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5547628" y="4010650"/>
            <a:ext cx="1137792" cy="141423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2270605" y="3328741"/>
            <a:ext cx="1224646" cy="14197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4"/>
          <p:cNvSpPr>
            <a:spLocks noChangeArrowheads="1"/>
          </p:cNvSpPr>
          <p:nvPr/>
        </p:nvSpPr>
        <p:spPr bwMode="auto">
          <a:xfrm rot="309272">
            <a:off x="3483115" y="665472"/>
            <a:ext cx="1314228" cy="15646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 flipH="1" flipV="1">
            <a:off x="4343400" y="55626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 flipV="1">
            <a:off x="2971800" y="5638800"/>
            <a:ext cx="1600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 flipH="1">
            <a:off x="4267200" y="609600"/>
            <a:ext cx="9144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648200" y="60592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Kết quả hình ảnh cho tô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7543800" cy="5206747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6395912" y="4625892"/>
            <a:ext cx="1273731" cy="16448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1628004" y="1156957"/>
            <a:ext cx="2115521" cy="24104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 rot="2286811">
            <a:off x="2787926" y="1632786"/>
            <a:ext cx="5211216" cy="373110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 rot="309272">
            <a:off x="2087245" y="1931726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 rot="309272">
            <a:off x="791847" y="1779324"/>
            <a:ext cx="626108" cy="69260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4455067" y="3097851"/>
            <a:ext cx="1170457" cy="134809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2826249" y="3344800"/>
            <a:ext cx="1604684" cy="19210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 rot="309272">
            <a:off x="761281" y="3094475"/>
            <a:ext cx="1227375" cy="180704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36"/>
          <p:cNvSpPr>
            <a:spLocks noGrp="1" noChangeShapeType="1"/>
          </p:cNvSpPr>
          <p:nvPr>
            <p:ph type="title"/>
          </p:nvPr>
        </p:nvSpPr>
        <p:spPr bwMode="auto">
          <a:xfrm>
            <a:off x="990600" y="1066800"/>
            <a:ext cx="1295400" cy="1143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flipH="1">
            <a:off x="5486400" y="9906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 flipV="1">
            <a:off x="3429000" y="4953000"/>
            <a:ext cx="609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Line 36"/>
          <p:cNvSpPr>
            <a:spLocks noChangeShapeType="1"/>
          </p:cNvSpPr>
          <p:nvPr/>
        </p:nvSpPr>
        <p:spPr bwMode="auto">
          <a:xfrm flipV="1">
            <a:off x="4876800" y="3962400"/>
            <a:ext cx="152400" cy="1676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H="1">
            <a:off x="6934200" y="3886200"/>
            <a:ext cx="1066800" cy="1905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V="1">
            <a:off x="6324600" y="8763000"/>
            <a:ext cx="457200" cy="1219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 flipH="1" flipV="1">
            <a:off x="1219200" y="4953000"/>
            <a:ext cx="304800" cy="914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 flipV="1">
            <a:off x="1219200" y="2362200"/>
            <a:ext cx="381000" cy="3505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3429000" y="228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6019800" y="5334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990600" y="58674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3886200" y="5715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7772400" y="3276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04800" y="3048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 flipH="1">
            <a:off x="2743200" y="914400"/>
            <a:ext cx="10668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rsach.com.vn/images/products/ca-chep-1b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" y="1298363"/>
            <a:ext cx="4031129" cy="2895600"/>
          </a:xfrm>
          <a:prstGeom prst="rect">
            <a:avLst/>
          </a:prstGeom>
          <a:noFill/>
        </p:spPr>
      </p:pic>
      <p:pic>
        <p:nvPicPr>
          <p:cNvPr id="5" name="Picture 2" descr="Kết quả hình ảnh cho tô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4191000" cy="28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41930"/>
            <a:ext cx="7162800" cy="5276262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3047082" y="2130697"/>
            <a:ext cx="3013964" cy="275264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3886200" y="152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H="1">
            <a:off x="4495800" y="838200"/>
            <a:ext cx="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2438700">
            <a:off x="2126181" y="641645"/>
            <a:ext cx="1548122" cy="28617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876800" y="304800"/>
            <a:ext cx="685800" cy="533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19402589">
            <a:off x="5215348" y="426355"/>
            <a:ext cx="1703761" cy="29762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H="1">
            <a:off x="3200400" y="381000"/>
            <a:ext cx="609600" cy="685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3657600" y="-762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3886200" y="6211669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auto">
          <a:xfrm rot="18844871">
            <a:off x="4782996" y="398791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auto">
          <a:xfrm rot="2879859">
            <a:off x="986753" y="3692288"/>
            <a:ext cx="3293240" cy="159658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3810000" y="5638800"/>
            <a:ext cx="533400" cy="609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 flipH="1">
            <a:off x="4648200" y="5486400"/>
            <a:ext cx="4572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309272">
            <a:off x="3829165" y="20734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 rot="309272">
            <a:off x="4860742" y="2073479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H="1">
            <a:off x="4038600" y="1066800"/>
            <a:ext cx="5334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Line 36"/>
          <p:cNvSpPr>
            <a:spLocks noChangeShapeType="1"/>
          </p:cNvSpPr>
          <p:nvPr/>
        </p:nvSpPr>
        <p:spPr bwMode="auto">
          <a:xfrm>
            <a:off x="4572000" y="1066800"/>
            <a:ext cx="4572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657600" y="39469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/>
      <p:bldP spid="17" grpId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Kết quả hình ảnh cho Rù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162800" cy="5753100"/>
          </a:xfrm>
          <a:prstGeom prst="rect">
            <a:avLst/>
          </a:prstGeom>
          <a:noFill/>
        </p:spPr>
      </p:pic>
      <p:sp>
        <p:nvSpPr>
          <p:cNvPr id="5" name="Oval 34"/>
          <p:cNvSpPr>
            <a:spLocks noChangeArrowheads="1"/>
          </p:cNvSpPr>
          <p:nvPr/>
        </p:nvSpPr>
        <p:spPr bwMode="auto">
          <a:xfrm rot="309272">
            <a:off x="1441529" y="22739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34"/>
          <p:cNvSpPr>
            <a:spLocks noChangeArrowheads="1"/>
          </p:cNvSpPr>
          <p:nvPr/>
        </p:nvSpPr>
        <p:spPr bwMode="auto">
          <a:xfrm rot="309272">
            <a:off x="2975545" y="1753636"/>
            <a:ext cx="5297114" cy="41127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1524000" y="1295400"/>
            <a:ext cx="6096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382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 flipH="1">
            <a:off x="5181600" y="8382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5029200" y="152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34"/>
          <p:cNvSpPr>
            <a:spLocks noChangeArrowheads="1"/>
          </p:cNvSpPr>
          <p:nvPr/>
        </p:nvSpPr>
        <p:spPr bwMode="auto">
          <a:xfrm rot="309272">
            <a:off x="1060528" y="37217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34"/>
          <p:cNvSpPr>
            <a:spLocks noChangeArrowheads="1"/>
          </p:cNvSpPr>
          <p:nvPr/>
        </p:nvSpPr>
        <p:spPr bwMode="auto">
          <a:xfrm rot="309272">
            <a:off x="3727529" y="4026561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34"/>
          <p:cNvSpPr>
            <a:spLocks noChangeArrowheads="1"/>
          </p:cNvSpPr>
          <p:nvPr/>
        </p:nvSpPr>
        <p:spPr bwMode="auto">
          <a:xfrm rot="309272">
            <a:off x="6623129" y="3950360"/>
            <a:ext cx="1501408" cy="162427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 rot="309272">
            <a:off x="2228965" y="2683078"/>
            <a:ext cx="377892" cy="44365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 rot="309272">
            <a:off x="1627772" y="2842958"/>
            <a:ext cx="553159" cy="63868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2514600" y="1295400"/>
            <a:ext cx="3810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438400" y="6096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1143000" y="2667000"/>
            <a:ext cx="685800" cy="457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28600" y="198120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 flipH="1">
            <a:off x="4267200" y="5486400"/>
            <a:ext cx="228600" cy="7620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Line 36"/>
          <p:cNvSpPr>
            <a:spLocks noChangeShapeType="1"/>
          </p:cNvSpPr>
          <p:nvPr/>
        </p:nvSpPr>
        <p:spPr bwMode="auto">
          <a:xfrm>
            <a:off x="1828800" y="5029200"/>
            <a:ext cx="1828800" cy="1066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flipH="1">
            <a:off x="4953000" y="4800600"/>
            <a:ext cx="2209800" cy="1447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10000" y="6059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6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 rot="607400">
            <a:off x="2977824" y="1964395"/>
            <a:ext cx="4707906" cy="308669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H="1">
            <a:off x="6477000" y="1219200"/>
            <a:ext cx="533400" cy="12954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Kết quả hình ảnh cho nền slide đẹ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2743200"/>
            <a:ext cx="289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c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56330"/>
            <a:ext cx="4165065" cy="3068070"/>
          </a:xfrm>
          <a:prstGeom prst="rect">
            <a:avLst/>
          </a:prstGeom>
          <a:noFill/>
        </p:spPr>
      </p:pic>
      <p:pic>
        <p:nvPicPr>
          <p:cNvPr id="5" name="Picture 2" descr="Kết quả hình ảnh cho Rù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267200" cy="417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115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 rô phi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Phong6T1</cp:lastModifiedBy>
  <cp:revision>49</cp:revision>
  <dcterms:created xsi:type="dcterms:W3CDTF">2016-11-04T06:00:36Z</dcterms:created>
  <dcterms:modified xsi:type="dcterms:W3CDTF">2022-07-25T02:31:41Z</dcterms:modified>
</cp:coreProperties>
</file>