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64" r:id="rId5"/>
    <p:sldId id="266" r:id="rId6"/>
    <p:sldId id="257" r:id="rId7"/>
    <p:sldId id="258" r:id="rId8"/>
    <p:sldId id="259" r:id="rId9"/>
    <p:sldId id="261" r:id="rId10"/>
    <p:sldId id="267" r:id="rId11"/>
    <p:sldId id="263" r:id="rId12"/>
    <p:sldId id="268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24" autoAdjust="0"/>
    <p:restoredTop sz="94660" autoAdjust="0"/>
  </p:normalViewPr>
  <p:slideViewPr>
    <p:cSldViewPr>
      <p:cViewPr varScale="1">
        <p:scale>
          <a:sx n="73" d="100"/>
          <a:sy n="73" d="100"/>
        </p:scale>
        <p:origin x="15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553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192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858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612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41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683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57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01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98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946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585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940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684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097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892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4155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3317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3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8488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661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7864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7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934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1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14400"/>
            <a:ext cx="77724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HOẠT ĐỘNG NHẬN BIẾT TẬP NÓI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 NBTN  “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 24-36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smtClean="0">
                <a:latin typeface="Times New Roman" pitchFamily="18" charset="0"/>
                <a:cs typeface="Times New Roman" pitchFamily="18" charset="0"/>
              </a:rPr>
            </a:b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00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Rectangle 3"/>
          <p:cNvSpPr/>
          <p:nvPr/>
        </p:nvSpPr>
        <p:spPr>
          <a:xfrm>
            <a:off x="511316" y="49649"/>
            <a:ext cx="7724680" cy="233910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Trò</a:t>
            </a:r>
            <a:r>
              <a:rPr lang="en-US" sz="6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chơi</a:t>
            </a:r>
            <a:r>
              <a:rPr lang="en-US" sz="6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4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Cho </a:t>
            </a:r>
            <a:r>
              <a:rPr lang="en-US" sz="40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trẻ</a:t>
            </a:r>
            <a:r>
              <a:rPr lang="en-US" sz="4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làm</a:t>
            </a:r>
            <a:r>
              <a:rPr lang="en-US" sz="4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đoàn</a:t>
            </a:r>
            <a:r>
              <a:rPr lang="en-US" sz="4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tàu</a:t>
            </a:r>
            <a:r>
              <a:rPr lang="en-US" sz="4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trên</a:t>
            </a:r>
            <a:r>
              <a:rPr lang="en-US" sz="4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nền</a:t>
            </a:r>
            <a:r>
              <a:rPr lang="en-US" sz="4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nhạc</a:t>
            </a:r>
            <a:endParaRPr lang="en-US" sz="4000" b="1" dirty="0" smtClean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en-US" sz="4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“</a:t>
            </a:r>
            <a:r>
              <a:rPr lang="en-US" sz="40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Đoàn</a:t>
            </a:r>
            <a:r>
              <a:rPr lang="en-US" sz="4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tàu</a:t>
            </a:r>
            <a:r>
              <a:rPr lang="en-US" sz="4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nhỏ</a:t>
            </a:r>
            <a:r>
              <a:rPr lang="en-US" sz="4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xíu</a:t>
            </a:r>
            <a:r>
              <a:rPr lang="en-US" sz="4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”</a:t>
            </a:r>
            <a:endParaRPr lang="en-US" sz="2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7" name="V.A – Đoàn Tàu Nhỏ Xíu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24200" y="2590800"/>
            <a:ext cx="3581400" cy="3581400"/>
          </a:xfrm>
        </p:spPr>
      </p:pic>
    </p:spTree>
    <p:extLst>
      <p:ext uri="{BB962C8B-B14F-4D97-AF65-F5344CB8AC3E}">
        <p14:creationId xmlns:p14="http://schemas.microsoft.com/office/powerpoint/2010/main" val="326586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Rectangle 3"/>
          <p:cNvSpPr/>
          <p:nvPr/>
        </p:nvSpPr>
        <p:spPr>
          <a:xfrm>
            <a:off x="304800" y="1219200"/>
            <a:ext cx="8137677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1.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Gây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hứng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thú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</a:t>
            </a:r>
          </a:p>
          <a:p>
            <a:pPr algn="ctr"/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Cô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cho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trẻ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hát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bài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“</a:t>
            </a:r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Đoàn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tàu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nhỏ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xíu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”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6" name="Đoàn-tàu-nhỏ-xíu-Beat-Nhac-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0" y="29718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7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8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Rectangle 3"/>
          <p:cNvSpPr/>
          <p:nvPr/>
        </p:nvSpPr>
        <p:spPr>
          <a:xfrm>
            <a:off x="367583" y="1219200"/>
            <a:ext cx="801213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2. </a:t>
            </a:r>
            <a:r>
              <a:rPr lang="en-US" sz="6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Phương</a:t>
            </a:r>
            <a:r>
              <a:rPr lang="en-US" sz="6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pháp</a:t>
            </a:r>
            <a:r>
              <a:rPr lang="en-US" sz="6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, </a:t>
            </a:r>
            <a:r>
              <a:rPr lang="en-US" sz="6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hình</a:t>
            </a:r>
            <a:r>
              <a:rPr lang="en-US" sz="6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6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thức</a:t>
            </a:r>
            <a:r>
              <a:rPr lang="en-US" sz="6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tổ</a:t>
            </a:r>
            <a:r>
              <a:rPr lang="en-US" sz="6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chức</a:t>
            </a:r>
            <a:r>
              <a:rPr lang="en-US" sz="6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  <a:endParaRPr lang="en-US" sz="4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7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52798" y="5338465"/>
            <a:ext cx="2430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Tàu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hỏa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45465"/>
            <a:ext cx="7043608" cy="4514404"/>
          </a:xfrm>
        </p:spPr>
      </p:pic>
    </p:spTree>
    <p:extLst>
      <p:ext uri="{BB962C8B-B14F-4D97-AF65-F5344CB8AC3E}">
        <p14:creationId xmlns:p14="http://schemas.microsoft.com/office/powerpoint/2010/main" val="31712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58" y="228600"/>
            <a:ext cx="7315200" cy="5486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23410" y="5750004"/>
            <a:ext cx="294478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Đầu</a:t>
            </a:r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tàu</a:t>
            </a:r>
            <a:endParaRPr 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6882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95" y="533400"/>
            <a:ext cx="8061401" cy="5748130"/>
          </a:xfrm>
        </p:spPr>
      </p:pic>
      <p:sp>
        <p:nvSpPr>
          <p:cNvPr id="6" name="Rectangle 5"/>
          <p:cNvSpPr/>
          <p:nvPr/>
        </p:nvSpPr>
        <p:spPr>
          <a:xfrm>
            <a:off x="5867400" y="381000"/>
            <a:ext cx="290579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Toa </a:t>
            </a:r>
            <a:r>
              <a:rPr lang="en-US" sz="6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4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046156" cy="6019800"/>
          </a:xfrm>
        </p:spPr>
      </p:pic>
      <p:sp>
        <p:nvSpPr>
          <p:cNvPr id="3" name="Rectangle 2"/>
          <p:cNvSpPr/>
          <p:nvPr/>
        </p:nvSpPr>
        <p:spPr>
          <a:xfrm>
            <a:off x="2870381" y="5486400"/>
            <a:ext cx="297126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Bánh</a:t>
            </a:r>
            <a:r>
              <a:rPr lang="en-US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6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xe</a:t>
            </a:r>
            <a:endParaRPr 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3164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Rectangle 3"/>
          <p:cNvSpPr/>
          <p:nvPr/>
        </p:nvSpPr>
        <p:spPr>
          <a:xfrm>
            <a:off x="2422465" y="1676400"/>
            <a:ext cx="390235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Mở</a:t>
            </a:r>
            <a:r>
              <a:rPr lang="en-US" sz="8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80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rộng</a:t>
            </a:r>
            <a:endParaRPr lang="en-US" sz="6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34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0" y="23611"/>
            <a:ext cx="9015568" cy="6834389"/>
          </a:xfrm>
        </p:spPr>
      </p:pic>
      <p:sp>
        <p:nvSpPr>
          <p:cNvPr id="3" name="Rectangle 2"/>
          <p:cNvSpPr/>
          <p:nvPr/>
        </p:nvSpPr>
        <p:spPr>
          <a:xfrm>
            <a:off x="2146912" y="5791200"/>
            <a:ext cx="48501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Tàu</a:t>
            </a:r>
            <a:r>
              <a:rPr lang="en-US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6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điện</a:t>
            </a:r>
            <a:r>
              <a:rPr lang="en-US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6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ngầm</a:t>
            </a:r>
            <a:endParaRPr lang="en-US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8023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90</Words>
  <Application>Microsoft Office PowerPoint</Application>
  <PresentationFormat>On-screen Show (4:3)</PresentationFormat>
  <Paragraphs>14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Times New Roman</vt:lpstr>
      <vt:lpstr>Calibri</vt:lpstr>
      <vt:lpstr>Office Theme</vt:lpstr>
      <vt:lpstr>1_Office Theme</vt:lpstr>
      <vt:lpstr>2_Office Theme</vt:lpstr>
      <vt:lpstr>   LĨNH VỰC PHÁT TRIỂN NGÔN NGỮ HOẠT ĐỘNG NHẬN BIẾT TẬP NÓI Đề tài: NBTN  “Tàu hỏa” Lứa tuổi: 24-36 tháng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Phong1T1</cp:lastModifiedBy>
  <cp:revision>22</cp:revision>
  <dcterms:created xsi:type="dcterms:W3CDTF">2006-08-16T00:00:00Z</dcterms:created>
  <dcterms:modified xsi:type="dcterms:W3CDTF">2022-08-12T06:45:22Z</dcterms:modified>
</cp:coreProperties>
</file>