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0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0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6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4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7AA5-AE67-4B6C-8A98-B2CD8D57DEB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5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9029"/>
            <a:ext cx="7772400" cy="13747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PHÒNG GD</a:t>
            </a:r>
            <a:r>
              <a:rPr lang="vi-VN" sz="2400" dirty="0" smtClean="0">
                <a:solidFill>
                  <a:srgbClr val="0000FF"/>
                </a:solidFill>
              </a:rPr>
              <a:t> &amp; </a:t>
            </a:r>
            <a:r>
              <a:rPr lang="en-US" sz="2400" dirty="0" smtClean="0">
                <a:solidFill>
                  <a:srgbClr val="0000FF"/>
                </a:solidFill>
              </a:rPr>
              <a:t>ĐT QUẬN LONG BIÊN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TRƯỜNG MN HOA SỮA</a:t>
            </a:r>
            <a:r>
              <a:rPr lang="vi-VN" sz="2400" b="1" dirty="0" smtClean="0">
                <a:solidFill>
                  <a:srgbClr val="0000FF"/>
                </a:solidFill>
              </a:rPr>
              <a:t/>
            </a:r>
            <a:br>
              <a:rPr lang="vi-VN" sz="2400" b="1" dirty="0" smtClean="0">
                <a:solidFill>
                  <a:srgbClr val="0000FF"/>
                </a:solidFill>
              </a:rPr>
            </a:br>
            <a:r>
              <a:rPr lang="vi-VN" sz="1800" b="1" dirty="0" smtClean="0">
                <a:solidFill>
                  <a:srgbClr val="0000FF"/>
                </a:solidFill>
              </a:rPr>
              <a:t>**********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68" y="2819400"/>
            <a:ext cx="9083232" cy="2286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HOẠT ĐỘNG LÀM QUEN VĂN HỌC</a:t>
            </a:r>
            <a:endParaRPr lang="en-US" sz="7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 3 -4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7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90"/>
          <a:stretch/>
        </p:blipFill>
        <p:spPr bwMode="auto">
          <a:xfrm>
            <a:off x="60768" y="-381000"/>
            <a:ext cx="5410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3" b="68190"/>
          <a:stretch/>
        </p:blipFill>
        <p:spPr bwMode="auto">
          <a:xfrm>
            <a:off x="5504727" y="-402771"/>
            <a:ext cx="363927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1"/>
          <a:stretch/>
        </p:blipFill>
        <p:spPr bwMode="auto">
          <a:xfrm>
            <a:off x="5181600" y="5410200"/>
            <a:ext cx="396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0" t="65421"/>
          <a:stretch/>
        </p:blipFill>
        <p:spPr bwMode="auto">
          <a:xfrm>
            <a:off x="-35689" y="5410200"/>
            <a:ext cx="216543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1"/>
          <a:stretch/>
        </p:blipFill>
        <p:spPr bwMode="auto">
          <a:xfrm>
            <a:off x="1508568" y="5410200"/>
            <a:ext cx="396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1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0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7411" y="1447800"/>
            <a:ext cx="468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5562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Phm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hoạt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</a:rPr>
              <a:t>Thỏ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Trắng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lỗi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477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Bài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hát</a:t>
            </a:r>
            <a:r>
              <a:rPr lang="en-US" sz="2800" dirty="0" smtClean="0">
                <a:solidFill>
                  <a:srgbClr val="0000FF"/>
                </a:solidFill>
              </a:rPr>
              <a:t> : “ </a:t>
            </a:r>
            <a:r>
              <a:rPr lang="en-US" sz="2800" dirty="0" err="1" smtClean="0">
                <a:solidFill>
                  <a:srgbClr val="0000FF"/>
                </a:solidFill>
              </a:rPr>
              <a:t>Chúc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mừng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sinh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nhật</a:t>
            </a:r>
            <a:r>
              <a:rPr lang="en-US" sz="2800" dirty="0" smtClean="0">
                <a:solidFill>
                  <a:srgbClr val="0000FF"/>
                </a:solidFill>
              </a:rPr>
              <a:t>”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66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PHÒNG GD &amp; ĐT QUẬN LONG BIÊN TRƯỜNG MN HOA SỮA **********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C2</dc:creator>
  <cp:lastModifiedBy>Admin</cp:lastModifiedBy>
  <cp:revision>24</cp:revision>
  <dcterms:created xsi:type="dcterms:W3CDTF">2018-01-23T11:56:40Z</dcterms:created>
  <dcterms:modified xsi:type="dcterms:W3CDTF">2022-09-20T09:33:11Z</dcterms:modified>
</cp:coreProperties>
</file>