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  <p:sldMasterId id="2147483708" r:id="rId3"/>
    <p:sldMasterId id="2147483720" r:id="rId4"/>
  </p:sldMasterIdLst>
  <p:sldIdLst>
    <p:sldId id="256" r:id="rId5"/>
    <p:sldId id="257" r:id="rId6"/>
    <p:sldId id="270" r:id="rId7"/>
    <p:sldId id="269" r:id="rId8"/>
    <p:sldId id="258" r:id="rId9"/>
    <p:sldId id="259" r:id="rId10"/>
    <p:sldId id="260" r:id="rId11"/>
    <p:sldId id="272" r:id="rId12"/>
    <p:sldId id="273" r:id="rId13"/>
    <p:sldId id="274" r:id="rId14"/>
    <p:sldId id="277" r:id="rId15"/>
    <p:sldId id="263" r:id="rId16"/>
    <p:sldId id="275" r:id="rId17"/>
    <p:sldId id="27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Kết thúc:</a:t>
            </a:r>
            <a:endParaRPr lang="en-US" altLang="en-US" sz="6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</a:t>
            </a: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80</Words>
  <Application>Microsoft Office PowerPoint</Application>
  <PresentationFormat>Widescreen</PresentationFormat>
  <Paragraphs>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VNI-Avo</vt:lpstr>
      <vt:lpstr>Office Theme</vt:lpstr>
      <vt:lpstr>7_Default Design</vt:lpstr>
      <vt:lpstr>11_Default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Phong7T2</cp:lastModifiedBy>
  <cp:revision>57</cp:revision>
  <dcterms:created xsi:type="dcterms:W3CDTF">2020-04-02T07:48:35Z</dcterms:created>
  <dcterms:modified xsi:type="dcterms:W3CDTF">2022-09-16T10:34:25Z</dcterms:modified>
</cp:coreProperties>
</file>