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1" r:id="rId3"/>
    <p:sldId id="302" r:id="rId4"/>
    <p:sldId id="304" r:id="rId5"/>
    <p:sldId id="305" r:id="rId6"/>
    <p:sldId id="307" r:id="rId7"/>
    <p:sldId id="308" r:id="rId8"/>
    <p:sldId id="313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15/09/2022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AU" sz="3600" kern="1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&amp; DDT Quận Long Biên </a:t>
            </a:r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2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LĨNH VỰC PHÁT TRIỂN NGÔN NGỮ </a:t>
            </a:r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EE1B16"/>
                </a:solidFill>
                <a:latin typeface=".VnTime" pitchFamily="34" charset="0"/>
              </a:rPr>
              <a:t>Đề Tài : 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NBTN: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quay –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cầu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trượt</a:t>
            </a: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2791"/>
            <a:ext cx="57278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.VnTime" pitchFamily="34" charset="0"/>
              </a:rPr>
              <a:t>Lứa tuổi : Nhà trẻ D1 24-36 thang</a:t>
            </a:r>
            <a:endParaRPr lang="en-US" altLang="en-US" sz="3600" b="1" dirty="0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55" y="15940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2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129" y="4722791"/>
            <a:ext cx="3080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.VnArial" panose="020B7200000000000000" pitchFamily="34" charset="0"/>
              </a:rPr>
              <a:t>Thank you</a:t>
            </a:r>
            <a:endParaRPr lang="en-US" altLang="en-US" sz="3600" b="1" dirty="0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39</Words>
  <Application>Microsoft Office PowerPoint</Application>
  <PresentationFormat>Widescreen</PresentationFormat>
  <Paragraphs>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.VnArial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Admin</cp:lastModifiedBy>
  <cp:revision>31</cp:revision>
  <dcterms:created xsi:type="dcterms:W3CDTF">2018-10-16T02:17:58Z</dcterms:created>
  <dcterms:modified xsi:type="dcterms:W3CDTF">2022-09-15T06:15:07Z</dcterms:modified>
</cp:coreProperties>
</file>