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5" r:id="rId2"/>
    <p:sldId id="293" r:id="rId3"/>
    <p:sldId id="281" r:id="rId4"/>
    <p:sldId id="283" r:id="rId5"/>
    <p:sldId id="284" r:id="rId6"/>
    <p:sldId id="286" r:id="rId7"/>
    <p:sldId id="287" r:id="rId8"/>
    <p:sldId id="294" r:id="rId9"/>
    <p:sldId id="268" r:id="rId10"/>
    <p:sldId id="289" r:id="rId11"/>
    <p:sldId id="290" r:id="rId12"/>
    <p:sldId id="291" r:id="rId13"/>
    <p:sldId id="292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F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11B07-5CE2-428F-9309-F5E25F666F8D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DCEA3-85E1-458A-A3EB-09D7DD0EFD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AC793-7791-4DD0-AF01-7E831C428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B8AE7-1C23-43F7-84D0-5D9BE6693F6E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wm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g"/><Relationship Id="rId5" Type="http://schemas.openxmlformats.org/officeDocument/2006/relationships/image" Target="../media/image10.gif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gif"/><Relationship Id="rId5" Type="http://schemas.openxmlformats.org/officeDocument/2006/relationships/image" Target="../media/image5.png"/><Relationship Id="rId4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gif"/><Relationship Id="rId5" Type="http://schemas.openxmlformats.org/officeDocument/2006/relationships/image" Target="../media/image5.png"/><Relationship Id="rId4" Type="http://schemas.openxmlformats.org/officeDocument/2006/relationships/image" Target="../media/image1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3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gif"/><Relationship Id="rId5" Type="http://schemas.openxmlformats.org/officeDocument/2006/relationships/image" Target="../media/image5.png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g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4" descr="2007091001314791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590550"/>
            <a:ext cx="14478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465af3355410c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70825" y="3733800"/>
            <a:ext cx="13493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465af2fb30b7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76200" y="3505200"/>
            <a:ext cx="134937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2007091001314791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6200" y="228600"/>
            <a:ext cx="13716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762000" y="1752600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4">
              <a:spcBef>
                <a:spcPct val="10000"/>
              </a:spcBef>
            </a:pPr>
            <a:endParaRPr lang="en-US" altLang="en-US" sz="2000" b="1">
              <a:solidFill>
                <a:srgbClr val="FF0000"/>
              </a:solidFill>
              <a:cs typeface="Arial" charset="0"/>
            </a:endParaRPr>
          </a:p>
        </p:txBody>
      </p:sp>
      <p:pic>
        <p:nvPicPr>
          <p:cNvPr id="62472" name="Picture 8" descr="Firewrk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95400" y="4876800"/>
            <a:ext cx="6781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GARLANBELS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152400" y="-76200"/>
            <a:ext cx="9220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 descr="2007091001314791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13716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WordArt 12"/>
          <p:cNvSpPr>
            <a:spLocks noChangeArrowheads="1" noChangeShapeType="1" noTextEdit="1"/>
          </p:cNvSpPr>
          <p:nvPr/>
        </p:nvSpPr>
        <p:spPr bwMode="auto">
          <a:xfrm>
            <a:off x="1219200" y="2057400"/>
            <a:ext cx="70104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729"/>
              </a:avLst>
            </a:prstTxWarp>
          </a:bodyPr>
          <a:lstStyle/>
          <a:p>
            <a:pPr algn="ctr"/>
            <a:r>
              <a:rPr lang="en-US" sz="3600" b="1" i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Đề</a:t>
            </a:r>
            <a:r>
              <a:rPr lang="en-US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i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tài</a:t>
            </a:r>
            <a:r>
              <a:rPr lang="vi-VN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vi-VN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ĐếmTrên đối tượng trong phạm vi </a:t>
            </a:r>
            <a:r>
              <a:rPr lang="en-US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10</a:t>
            </a:r>
            <a:endParaRPr lang="vi-VN" sz="3600" b="1" i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7030A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3600" b="1" i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và đếm theo khả </a:t>
            </a:r>
            <a:r>
              <a:rPr lang="vi-VN" sz="3600" b="1" i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năng</a:t>
            </a:r>
            <a:endParaRPr lang="en-US" sz="3600" b="1" i="1" kern="10" dirty="0" smtClean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  <a:p>
            <a:pPr lvl="2" eaLnBrk="0" hangingPunct="0"/>
            <a:r>
              <a:rPr lang="en-US" altLang="en-US" sz="2800" b="1" i="1" dirty="0" smtClean="0">
                <a:solidFill>
                  <a:srgbClr val="FF3300"/>
                </a:solidFill>
                <a:latin typeface="Times New Roman" pitchFamily="18" charset="0"/>
              </a:rPr>
              <a:t>           </a:t>
            </a:r>
            <a:r>
              <a:rPr lang="en-US" altLang="en-US" sz="2800" b="1" i="1" dirty="0" err="1" smtClean="0">
                <a:solidFill>
                  <a:srgbClr val="FF3300"/>
                </a:solidFill>
                <a:latin typeface="Times New Roman" pitchFamily="18" charset="0"/>
              </a:rPr>
              <a:t>Đối</a:t>
            </a:r>
            <a:r>
              <a:rPr lang="en-US" altLang="en-US" sz="2800" b="1" i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FF3300"/>
                </a:solidFill>
                <a:latin typeface="Times New Roman" pitchFamily="18" charset="0"/>
              </a:rPr>
              <a:t>tượng</a:t>
            </a:r>
            <a:r>
              <a:rPr lang="en-US" altLang="en-US" sz="2800" b="1" i="1" dirty="0" smtClean="0">
                <a:solidFill>
                  <a:srgbClr val="FF3300"/>
                </a:solidFill>
                <a:latin typeface="Times New Roman" pitchFamily="18" charset="0"/>
              </a:rPr>
              <a:t>: 5-6 </a:t>
            </a:r>
            <a:r>
              <a:rPr lang="en-US" altLang="en-US" sz="2800" b="1" i="1" dirty="0" err="1" smtClean="0">
                <a:solidFill>
                  <a:srgbClr val="FF3300"/>
                </a:solidFill>
                <a:latin typeface="Times New Roman" pitchFamily="18" charset="0"/>
              </a:rPr>
              <a:t>tuổi</a:t>
            </a:r>
            <a:endParaRPr lang="en-US" altLang="en-US" sz="2800" b="1" i="1" dirty="0" smtClean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5" name="WordArt 8"/>
          <p:cNvSpPr>
            <a:spLocks noChangeArrowheads="1" noChangeShapeType="1" noTextEdit="1"/>
          </p:cNvSpPr>
          <p:nvPr/>
        </p:nvSpPr>
        <p:spPr bwMode="auto">
          <a:xfrm>
            <a:off x="2133600" y="954520"/>
            <a:ext cx="5105400" cy="10890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Bé</a:t>
            </a:r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Vui</a:t>
            </a:r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Heptagon 29"/>
          <p:cNvSpPr/>
          <p:nvPr/>
        </p:nvSpPr>
        <p:spPr>
          <a:xfrm>
            <a:off x="6934200" y="2438400"/>
            <a:ext cx="1600200" cy="2743200"/>
          </a:xfrm>
          <a:prstGeom prst="hept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7</a:t>
            </a:r>
            <a:endParaRPr lang="en-US" sz="20000" dirty="0">
              <a:solidFill>
                <a:srgbClr val="FF0000"/>
              </a:solidFill>
            </a:endParaRPr>
          </a:p>
        </p:txBody>
      </p:sp>
      <p:pic>
        <p:nvPicPr>
          <p:cNvPr id="27" name="Picture 6" descr="j039574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838200" y="6095999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870" y="838200"/>
            <a:ext cx="1738312" cy="173831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718" y="975519"/>
            <a:ext cx="1738312" cy="173831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888" y="1050744"/>
            <a:ext cx="1738312" cy="173831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602" y="2545556"/>
            <a:ext cx="1738312" cy="173831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450" y="2682875"/>
            <a:ext cx="1738312" cy="173831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620" y="2758100"/>
            <a:ext cx="1738312" cy="1738312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101" y="4388643"/>
            <a:ext cx="1738312" cy="173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Heptagon 29"/>
          <p:cNvSpPr/>
          <p:nvPr/>
        </p:nvSpPr>
        <p:spPr>
          <a:xfrm>
            <a:off x="6934200" y="2438400"/>
            <a:ext cx="1600200" cy="2590800"/>
          </a:xfrm>
          <a:prstGeom prst="hept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8</a:t>
            </a:r>
            <a:endParaRPr lang="en-US" sz="20000" dirty="0">
              <a:solidFill>
                <a:srgbClr val="FF0000"/>
              </a:solidFill>
            </a:endParaRPr>
          </a:p>
        </p:txBody>
      </p:sp>
      <p:pic>
        <p:nvPicPr>
          <p:cNvPr id="29" name="Picture 11" descr="GARLANBELS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0200" y="0"/>
            <a:ext cx="601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6" descr="j039574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838200" y="6095999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838200"/>
            <a:ext cx="1618817" cy="175736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657" y="831053"/>
            <a:ext cx="1618817" cy="175736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875" y="838200"/>
            <a:ext cx="1618817" cy="175736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728" y="4397131"/>
            <a:ext cx="1618817" cy="175736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60" y="2800962"/>
            <a:ext cx="1618817" cy="175736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718" y="2793815"/>
            <a:ext cx="1618817" cy="175736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936" y="2800962"/>
            <a:ext cx="1618817" cy="1757364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866" y="4595712"/>
            <a:ext cx="1618817" cy="1757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Heptagon 29"/>
          <p:cNvSpPr/>
          <p:nvPr/>
        </p:nvSpPr>
        <p:spPr>
          <a:xfrm>
            <a:off x="6934200" y="2438400"/>
            <a:ext cx="1600200" cy="2590800"/>
          </a:xfrm>
          <a:prstGeom prst="hept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9</a:t>
            </a:r>
            <a:endParaRPr lang="en-US" sz="20000" dirty="0">
              <a:solidFill>
                <a:srgbClr val="FF0000"/>
              </a:solidFill>
            </a:endParaRPr>
          </a:p>
        </p:txBody>
      </p:sp>
      <p:pic>
        <p:nvPicPr>
          <p:cNvPr id="23" name="Picture 11" descr="GARLANBELS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0200" y="0"/>
            <a:ext cx="601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6" descr="j039574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838200" y="6095999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40" y="740573"/>
            <a:ext cx="2048660" cy="204866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691" y="766725"/>
            <a:ext cx="2048660" cy="204866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581" y="789387"/>
            <a:ext cx="2048660" cy="204866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90" y="2508971"/>
            <a:ext cx="2048660" cy="204866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441" y="2535123"/>
            <a:ext cx="2048660" cy="204866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331" y="2557785"/>
            <a:ext cx="2048660" cy="204866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49" y="4221308"/>
            <a:ext cx="2048660" cy="204866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47460"/>
            <a:ext cx="2048660" cy="204866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290" y="4270122"/>
            <a:ext cx="2048660" cy="2048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Decagon 21"/>
          <p:cNvSpPr/>
          <p:nvPr/>
        </p:nvSpPr>
        <p:spPr>
          <a:xfrm>
            <a:off x="6172200" y="2286000"/>
            <a:ext cx="1981200" cy="2133600"/>
          </a:xfrm>
          <a:prstGeom prst="dec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0" dirty="0" smtClean="0">
                <a:solidFill>
                  <a:srgbClr val="FF0000"/>
                </a:solidFill>
              </a:rPr>
              <a:t>10</a:t>
            </a:r>
            <a:endParaRPr lang="en-US" sz="10000" dirty="0">
              <a:solidFill>
                <a:srgbClr val="FF0000"/>
              </a:solidFill>
            </a:endParaRPr>
          </a:p>
        </p:txBody>
      </p:sp>
      <p:pic>
        <p:nvPicPr>
          <p:cNvPr id="38" name="Picture 11" descr="GARLANBELS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0200" y="0"/>
            <a:ext cx="601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6" descr="j039574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838200" y="6095999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70" y="589599"/>
            <a:ext cx="1409700" cy="14097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55" y="1976447"/>
            <a:ext cx="1409700" cy="14097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70" y="3480829"/>
            <a:ext cx="1409700" cy="14097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70" y="4962359"/>
            <a:ext cx="1409700" cy="14097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311" y="612451"/>
            <a:ext cx="1409700" cy="14097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496" y="1999299"/>
            <a:ext cx="1409700" cy="14097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311" y="3503681"/>
            <a:ext cx="1409700" cy="140970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311" y="4985211"/>
            <a:ext cx="1409700" cy="140970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211" y="1943100"/>
            <a:ext cx="1409700" cy="140970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685" y="3870334"/>
            <a:ext cx="1409700" cy="1409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076" name="Picture 2" descr="SZ169"/>
          <p:cNvPicPr>
            <a:picLocks noChangeAspect="1" noChangeArrowheads="1"/>
          </p:cNvPicPr>
          <p:nvPr/>
        </p:nvPicPr>
        <p:blipFill>
          <a:blip r:embed="rId2"/>
          <a:srcRect l="8594" t="2061" r="10156" b="515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</p:pic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981200" y="990600"/>
            <a:ext cx="4114800" cy="4419600"/>
          </a:xfrm>
          <a:prstGeom prst="verticalScroll">
            <a:avLst>
              <a:gd name="adj" fmla="val 12500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Ôn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luyện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  <a:p>
            <a:pPr algn="ctr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đếm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trong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  <a:p>
            <a:pPr algn="ctr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phạm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vi 5</a:t>
            </a:r>
            <a:endParaRPr lang="en-US" sz="1100" dirty="0" smtClean="0">
              <a:latin typeface="VNI-Auchon" pitchFamily="2" charset="0"/>
              <a:cs typeface="Arial" charset="0"/>
            </a:endParaRPr>
          </a:p>
          <a:p>
            <a:pPr algn="ctr"/>
            <a:endParaRPr lang="en-US" altLang="en-US" sz="3600" b="1" dirty="0">
              <a:solidFill>
                <a:srgbClr val="660066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788101b5e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53250"/>
          </a:xfrm>
          <a:prstGeom prst="rect">
            <a:avLst/>
          </a:prstGeom>
          <a:noFill/>
        </p:spPr>
      </p:pic>
      <p:sp>
        <p:nvSpPr>
          <p:cNvPr id="6" name="Heptagon 5"/>
          <p:cNvSpPr/>
          <p:nvPr/>
        </p:nvSpPr>
        <p:spPr>
          <a:xfrm>
            <a:off x="5257800" y="1219200"/>
            <a:ext cx="2514600" cy="3276600"/>
          </a:xfrm>
          <a:prstGeom prst="hept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1</a:t>
            </a:r>
            <a:endParaRPr lang="en-US" sz="20000" dirty="0">
              <a:solidFill>
                <a:srgbClr val="FF0000"/>
              </a:solidFill>
            </a:endParaRPr>
          </a:p>
        </p:txBody>
      </p:sp>
      <p:pic>
        <p:nvPicPr>
          <p:cNvPr id="8" name="Picture 5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0"/>
            <a:ext cx="1524000" cy="1676400"/>
          </a:xfrm>
          <a:prstGeom prst="rect">
            <a:avLst/>
          </a:prstGeom>
          <a:noFill/>
        </p:spPr>
      </p:pic>
      <p:pic>
        <p:nvPicPr>
          <p:cNvPr id="9" name="Picture 5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1371600" y="5257800"/>
            <a:ext cx="1066800" cy="1295400"/>
          </a:xfrm>
          <a:prstGeom prst="rect">
            <a:avLst/>
          </a:prstGeom>
          <a:noFill/>
        </p:spPr>
      </p:pic>
      <p:pic>
        <p:nvPicPr>
          <p:cNvPr id="10" name="Picture 5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0" y="228600"/>
            <a:ext cx="1066800" cy="1295400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023" y="1156051"/>
            <a:ext cx="3752850" cy="4074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ptagon 5"/>
          <p:cNvSpPr/>
          <p:nvPr/>
        </p:nvSpPr>
        <p:spPr>
          <a:xfrm>
            <a:off x="6477000" y="1447800"/>
            <a:ext cx="2133600" cy="3200400"/>
          </a:xfrm>
          <a:prstGeom prst="hept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2</a:t>
            </a:r>
            <a:endParaRPr lang="en-US" sz="20000" dirty="0">
              <a:solidFill>
                <a:srgbClr val="FF0000"/>
              </a:solidFill>
            </a:endParaRPr>
          </a:p>
        </p:txBody>
      </p:sp>
      <p:pic>
        <p:nvPicPr>
          <p:cNvPr id="8" name="Picture 6" descr="j039574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j039574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0" y="5867399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533400" cy="586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533400"/>
            <a:ext cx="533400" cy="586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91" y="914400"/>
            <a:ext cx="2646218" cy="264621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109" y="3325091"/>
            <a:ext cx="2646218" cy="26462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j039574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6096000"/>
            <a:ext cx="716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Heptagon 5"/>
          <p:cNvSpPr/>
          <p:nvPr/>
        </p:nvSpPr>
        <p:spPr>
          <a:xfrm>
            <a:off x="7010400" y="1905000"/>
            <a:ext cx="1828800" cy="2514600"/>
          </a:xfrm>
          <a:prstGeom prst="hept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3</a:t>
            </a:r>
            <a:endParaRPr lang="en-US" sz="20000" dirty="0">
              <a:solidFill>
                <a:srgbClr val="FF0000"/>
              </a:solidFill>
            </a:endParaRPr>
          </a:p>
        </p:txBody>
      </p:sp>
      <p:pic>
        <p:nvPicPr>
          <p:cNvPr id="10" name="Picture 6" descr="j039574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0"/>
            <a:ext cx="518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j039574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6172200"/>
            <a:ext cx="716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436" y="886691"/>
            <a:ext cx="2247900" cy="22479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872095"/>
            <a:ext cx="2247900" cy="22479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50" y="3596986"/>
            <a:ext cx="2247900" cy="224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Heptagon 5"/>
          <p:cNvSpPr/>
          <p:nvPr/>
        </p:nvSpPr>
        <p:spPr>
          <a:xfrm>
            <a:off x="6324600" y="1447800"/>
            <a:ext cx="2514600" cy="3276600"/>
          </a:xfrm>
          <a:prstGeom prst="hept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4</a:t>
            </a:r>
            <a:endParaRPr lang="en-US" sz="20000" dirty="0">
              <a:solidFill>
                <a:srgbClr val="FF0000"/>
              </a:solidFill>
            </a:endParaRPr>
          </a:p>
        </p:txBody>
      </p:sp>
      <p:pic>
        <p:nvPicPr>
          <p:cNvPr id="15" name="Picture 11" descr="GARLANBELS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0"/>
            <a:ext cx="601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 descr="GARLANBELS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1676400" y="6019800"/>
            <a:ext cx="601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447800"/>
            <a:ext cx="1905000" cy="1905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100" y="1524000"/>
            <a:ext cx="1905000" cy="1905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733800"/>
            <a:ext cx="1905000" cy="1905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799" y="3657600"/>
            <a:ext cx="19050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Heptagon 5"/>
          <p:cNvSpPr/>
          <p:nvPr/>
        </p:nvSpPr>
        <p:spPr>
          <a:xfrm>
            <a:off x="6324600" y="2057400"/>
            <a:ext cx="2133600" cy="2514600"/>
          </a:xfrm>
          <a:prstGeom prst="hept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5</a:t>
            </a:r>
            <a:endParaRPr lang="en-US" sz="20000" dirty="0">
              <a:solidFill>
                <a:srgbClr val="FF0000"/>
              </a:solidFill>
            </a:endParaRPr>
          </a:p>
        </p:txBody>
      </p:sp>
      <p:pic>
        <p:nvPicPr>
          <p:cNvPr id="13" name="Picture 11" descr="GARLANBELS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1295400" y="6019799"/>
            <a:ext cx="632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j03957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0"/>
            <a:ext cx="563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445" y="685800"/>
            <a:ext cx="1809855" cy="190976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838200"/>
            <a:ext cx="1809855" cy="190976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445" y="2819400"/>
            <a:ext cx="1809855" cy="190976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072" y="2792773"/>
            <a:ext cx="1809855" cy="190976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759" y="4594946"/>
            <a:ext cx="1809855" cy="1909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076" name="Picture 2" descr="SZ169"/>
          <p:cNvPicPr>
            <a:picLocks noChangeAspect="1" noChangeArrowheads="1"/>
          </p:cNvPicPr>
          <p:nvPr/>
        </p:nvPicPr>
        <p:blipFill>
          <a:blip r:embed="rId2"/>
          <a:srcRect l="8594" t="2061" r="10156" b="515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</p:pic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981200" y="990600"/>
            <a:ext cx="4114800" cy="4800600"/>
          </a:xfrm>
          <a:prstGeom prst="verticalScroll">
            <a:avLst>
              <a:gd name="adj" fmla="val 12500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6600CC"/>
                </a:solidFill>
              </a:rPr>
              <a:t>Dạy </a:t>
            </a:r>
            <a:r>
              <a:rPr lang="en-US" sz="3600" b="1" dirty="0" err="1" smtClean="0">
                <a:solidFill>
                  <a:srgbClr val="6600CC"/>
                </a:solidFill>
              </a:rPr>
              <a:t>trẻ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đếm</a:t>
            </a:r>
            <a:endParaRPr lang="en-US" sz="3600" b="1" dirty="0" smtClean="0">
              <a:solidFill>
                <a:srgbClr val="6600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trên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đối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tượng</a:t>
            </a:r>
            <a:endParaRPr lang="en-US" sz="3600" b="1" dirty="0" smtClean="0">
              <a:solidFill>
                <a:srgbClr val="6600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trong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phạm</a:t>
            </a:r>
            <a:r>
              <a:rPr lang="en-US" sz="3600" b="1" dirty="0" smtClean="0">
                <a:solidFill>
                  <a:srgbClr val="6600CC"/>
                </a:solidFill>
              </a:rPr>
              <a:t> vi </a:t>
            </a:r>
          </a:p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6600CC"/>
                </a:solidFill>
              </a:rPr>
              <a:t>10 </a:t>
            </a:r>
            <a:r>
              <a:rPr lang="en-US" sz="3600" b="1" dirty="0" err="1" smtClean="0">
                <a:solidFill>
                  <a:srgbClr val="6600CC"/>
                </a:solidFill>
              </a:rPr>
              <a:t>và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đếm</a:t>
            </a:r>
            <a:endParaRPr lang="en-US" sz="3600" b="1" dirty="0" smtClean="0">
              <a:solidFill>
                <a:srgbClr val="6600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theo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khả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năng</a:t>
            </a:r>
            <a:endParaRPr lang="en-US" sz="3600" b="1" dirty="0" smtClean="0">
              <a:solidFill>
                <a:srgbClr val="6600CC"/>
              </a:solidFill>
            </a:endParaRPr>
          </a:p>
          <a:p>
            <a:pPr algn="ctr"/>
            <a:endParaRPr lang="en-US" altLang="en-US" sz="3600" b="1" dirty="0">
              <a:solidFill>
                <a:srgbClr val="660066"/>
              </a:solidFill>
              <a:cs typeface="Arial" charset="0"/>
            </a:endParaRPr>
          </a:p>
        </p:txBody>
      </p:sp>
      <p:pic>
        <p:nvPicPr>
          <p:cNvPr id="6" name="Picture 26" descr="Firewrk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0"/>
            <a:ext cx="8458200" cy="6172200"/>
          </a:xfrm>
          <a:prstGeom prst="rect">
            <a:avLst/>
          </a:prstGeom>
          <a:noFill/>
          <a:ln w="9525" cap="rnd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20625">
            <a:off x="-73856" y="9548"/>
            <a:ext cx="820738" cy="19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68500" y="208117"/>
            <a:ext cx="820737" cy="1646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Heptagon 29"/>
          <p:cNvSpPr/>
          <p:nvPr/>
        </p:nvSpPr>
        <p:spPr>
          <a:xfrm>
            <a:off x="7010400" y="2057400"/>
            <a:ext cx="1600200" cy="2743200"/>
          </a:xfrm>
          <a:prstGeom prst="heptag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0" dirty="0" smtClean="0">
                <a:solidFill>
                  <a:srgbClr val="FF0000"/>
                </a:solidFill>
              </a:rPr>
              <a:t>6</a:t>
            </a:r>
            <a:endParaRPr lang="en-US" sz="20000" dirty="0">
              <a:solidFill>
                <a:srgbClr val="FF0000"/>
              </a:solidFill>
            </a:endParaRPr>
          </a:p>
        </p:txBody>
      </p:sp>
      <p:pic>
        <p:nvPicPr>
          <p:cNvPr id="31" name="Picture 6" descr="j03957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76200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11960"/>
            <a:ext cx="820737" cy="1646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23263" y="5211960"/>
            <a:ext cx="820737" cy="1646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6" descr="j03957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838200" y="6095999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86" y="771567"/>
            <a:ext cx="1930554" cy="27082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979" y="888697"/>
            <a:ext cx="1930554" cy="27082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10" y="904409"/>
            <a:ext cx="1930554" cy="270823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17" y="3231106"/>
            <a:ext cx="1930554" cy="27082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310" y="3348236"/>
            <a:ext cx="1930554" cy="270823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341" y="3363948"/>
            <a:ext cx="1930554" cy="27082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61&quot;/&gt;&lt;/object&gt;&lt;object type=&quot;3&quot; unique_id=&quot;10005&quot;&gt;&lt;property id=&quot;20148&quot; value=&quot;5&quot;/&gt;&lt;property id=&quot;20300&quot; value=&quot;Slide 3&quot;/&gt;&lt;property id=&quot;20307&quot; value=&quot;262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3&quot;/&gt;&lt;/object&gt;&lt;object type=&quot;3&quot; unique_id=&quot;10008&quot;&gt;&lt;property id=&quot;20148&quot; value=&quot;5&quot;/&gt;&lt;property id=&quot;20300&quot; value=&quot;Slide 6&quot;/&gt;&lt;property id=&quot;20307&quot; value=&quot;264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8&quot;/&gt;&lt;property id=&quot;20307&quot; value=&quot;266&quot;/&gt;&lt;/object&gt;&lt;object type=&quot;3&quot; unique_id=&quot;10011&quot;&gt;&lt;property id=&quot;20148&quot; value=&quot;5&quot;/&gt;&lt;property id=&quot;20300&quot; value=&quot;Slide 9&quot;/&gt;&lt;property id=&quot;20307&quot; value=&quot;269&quot;/&gt;&lt;/object&gt;&lt;object type=&quot;3&quot; unique_id=&quot;10012&quot;&gt;&lt;property id=&quot;20148&quot; value=&quot;5&quot;/&gt;&lt;property id=&quot;20300&quot; value=&quot;Slide 10&quot;/&gt;&lt;property id=&quot;20307&quot; value=&quot;268&quot;/&gt;&lt;/object&gt;&lt;object type=&quot;3&quot; unique_id=&quot;10013&quot;&gt;&lt;property id=&quot;20148&quot; value=&quot;5&quot;/&gt;&lt;property id=&quot;20300&quot; value=&quot;Slide 11&quot;/&gt;&lt;property id=&quot;20307&quot; value=&quot;271&quot;/&gt;&lt;/object&gt;&lt;object type=&quot;3&quot; unique_id=&quot;10014&quot;&gt;&lt;property id=&quot;20148&quot; value=&quot;5&quot;/&gt;&lt;property id=&quot;20300&quot; value=&quot;Slide 12&quot;/&gt;&lt;property id=&quot;20307&quot; value=&quot;272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9&quot;&gt;&lt;property id=&quot;20148&quot; value=&quot;5&quot;/&gt;&lt;property id=&quot;20300&quot; value=&quot;Slide 16&quot;/&gt;&lt;property id=&quot;20307&quot; value=&quot;277&quot;/&gt;&lt;/object&gt;&lt;object type=&quot;3&quot; unique_id=&quot;10077&quot;&gt;&lt;property id=&quot;20148&quot; value=&quot;5&quot;/&gt;&lt;property id=&quot;20300&quot; value=&quot;Slide 15&quot;/&gt;&lt;property id=&quot;20307&quot; value=&quot;278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65</Words>
  <Application>Microsoft Office PowerPoint</Application>
  <PresentationFormat>On-screen Show (4:3)</PresentationFormat>
  <Paragraphs>24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VNI-Auchon</vt:lpstr>
      <vt:lpstr>Office Theme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Phong4T3</cp:lastModifiedBy>
  <cp:revision>37</cp:revision>
  <dcterms:created xsi:type="dcterms:W3CDTF">2016-03-30T01:58:31Z</dcterms:created>
  <dcterms:modified xsi:type="dcterms:W3CDTF">2019-09-17T02:18:09Z</dcterms:modified>
</cp:coreProperties>
</file>