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56" r:id="rId3"/>
    <p:sldId id="260" r:id="rId4"/>
    <p:sldId id="280" r:id="rId5"/>
    <p:sldId id="277" r:id="rId6"/>
    <p:sldId id="281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ownloads\BeQuetNha-HaDucHau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esktop\Nha%20cua%20toi%20-%20Nhac%20khong%20lo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1447800"/>
            <a:ext cx="6705600" cy="1470025"/>
          </a:xfrm>
        </p:spPr>
        <p:txBody>
          <a:bodyPr>
            <a:prstTxWarp prst="textArchUp">
              <a:avLst>
                <a:gd name="adj" fmla="val 1097692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 &amp; ĐT Quận Long Biên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 Hoa Sữa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209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289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196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352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01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eQuetNha-HaDucHa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2743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556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1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bc\Desktop\chiec-khan-tay.png"/>
          <p:cNvPicPr>
            <a:picLocks noChangeAspect="1" noChangeArrowheads="1"/>
          </p:cNvPicPr>
          <p:nvPr/>
        </p:nvPicPr>
        <p:blipFill>
          <a:blip r:embed="rId3"/>
          <a:srcRect l="35526" t="26432" r="27269" b="31938"/>
          <a:stretch>
            <a:fillRect/>
          </a:stretch>
        </p:blipFill>
        <p:spPr bwMode="auto">
          <a:xfrm>
            <a:off x="2362200" y="990600"/>
            <a:ext cx="4267200" cy="3829538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5626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bc\Desktop\12743551_1311373945559334_2922107345691086261_n.jpg"/>
          <p:cNvPicPr>
            <a:picLocks noChangeAspect="1" noChangeArrowheads="1"/>
          </p:cNvPicPr>
          <p:nvPr/>
        </p:nvPicPr>
        <p:blipFill>
          <a:blip r:embed="rId2"/>
          <a:srcRect t="-704" r="77600" b="92817"/>
          <a:stretch>
            <a:fillRect/>
          </a:stretch>
        </p:blipFill>
        <p:spPr bwMode="auto">
          <a:xfrm>
            <a:off x="0" y="-762000"/>
            <a:ext cx="9220200" cy="7620000"/>
          </a:xfrm>
          <a:prstGeom prst="rect">
            <a:avLst/>
          </a:prstGeom>
          <a:noFill/>
        </p:spPr>
      </p:pic>
      <p:pic>
        <p:nvPicPr>
          <p:cNvPr id="3" name="Picture 5" descr="C:\Users\abc\Desktop\cái đĩa.JPG"/>
          <p:cNvPicPr>
            <a:picLocks noChangeAspect="1" noChangeArrowheads="1"/>
          </p:cNvPicPr>
          <p:nvPr/>
        </p:nvPicPr>
        <p:blipFill>
          <a:blip r:embed="rId3"/>
          <a:srcRect l="16038" t="16038" r="13773" b="12641"/>
          <a:stretch>
            <a:fillRect/>
          </a:stretch>
        </p:blipFill>
        <p:spPr bwMode="auto">
          <a:xfrm>
            <a:off x="2133600" y="6858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334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84617_sanyo-SR-15JN(MS).jpg"/>
          <p:cNvPicPr>
            <a:picLocks noChangeAspect="1"/>
          </p:cNvPicPr>
          <p:nvPr/>
        </p:nvPicPr>
        <p:blipFill>
          <a:blip r:embed="rId3" cstate="print"/>
          <a:srcRect l="32941" t="1370" r="31765"/>
          <a:stretch>
            <a:fillRect/>
          </a:stretch>
        </p:blipFill>
        <p:spPr>
          <a:xfrm>
            <a:off x="3352800" y="381000"/>
            <a:ext cx="2286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1743"/>
            <a:ext cx="6705600" cy="532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8862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1905000"/>
            <a:ext cx="304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6094" y="3237706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53300" y="3238500"/>
            <a:ext cx="2667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98</Words>
  <Application>Microsoft Office PowerPoint</Application>
  <PresentationFormat>On-screen Show (4:3)</PresentationFormat>
  <Paragraphs>26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Phòng GD &amp; ĐT Quận Long Biên Trường MN Hoa Sữa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LopA7</cp:lastModifiedBy>
  <cp:revision>71</cp:revision>
  <dcterms:created xsi:type="dcterms:W3CDTF">2006-08-16T00:00:00Z</dcterms:created>
  <dcterms:modified xsi:type="dcterms:W3CDTF">2019-01-10T05:35:15Z</dcterms:modified>
</cp:coreProperties>
</file>